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86" r:id="rId10"/>
    <p:sldId id="260" r:id="rId11"/>
    <p:sldId id="261" r:id="rId12"/>
    <p:sldId id="284" r:id="rId13"/>
    <p:sldId id="287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5" r:id="rId34"/>
    <p:sldId id="282" r:id="rId35"/>
    <p:sldId id="283" r:id="rId36"/>
  </p:sldIdLst>
  <p:sldSz cx="9144000" cy="6858000" type="screen4x3"/>
  <p:notesSz cx="6858000" cy="91440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42799-24E1-4F47-814A-8EAF80767526}" v="354" dt="2022-06-20T15:48:52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76" y="7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Bobadilla" userId="916d79362daf5a35" providerId="LiveId" clId="{8117F46D-CE6A-4217-BD5C-1BC4D46134E3}"/>
    <pc:docChg chg="delSld modSld">
      <pc:chgData name="Leonardo Bobadilla" userId="916d79362daf5a35" providerId="LiveId" clId="{8117F46D-CE6A-4217-BD5C-1BC4D46134E3}" dt="2021-08-23T16:28:03.626" v="1420" actId="962"/>
      <pc:docMkLst>
        <pc:docMk/>
      </pc:docMkLst>
      <pc:sldChg chg="modSp">
        <pc:chgData name="Leonardo Bobadilla" userId="916d79362daf5a35" providerId="LiveId" clId="{8117F46D-CE6A-4217-BD5C-1BC4D46134E3}" dt="2021-08-23T16:10:20.482" v="168" actId="962"/>
        <pc:sldMkLst>
          <pc:docMk/>
          <pc:sldMk cId="0" sldId="258"/>
        </pc:sldMkLst>
        <pc:picChg chg="mod">
          <ac:chgData name="Leonardo Bobadilla" userId="916d79362daf5a35" providerId="LiveId" clId="{8117F46D-CE6A-4217-BD5C-1BC4D46134E3}" dt="2021-08-23T16:10:20.482" v="168" actId="962"/>
          <ac:picMkLst>
            <pc:docMk/>
            <pc:sldMk cId="0" sldId="258"/>
            <ac:picMk id="9219" creationId="{CB0386F5-ED67-45DF-97A6-53E5CF0B8D0A}"/>
          </ac:picMkLst>
        </pc:picChg>
      </pc:sldChg>
      <pc:sldChg chg="modSp">
        <pc:chgData name="Leonardo Bobadilla" userId="916d79362daf5a35" providerId="LiveId" clId="{8117F46D-CE6A-4217-BD5C-1BC4D46134E3}" dt="2021-08-23T16:11:09.589" v="426" actId="962"/>
        <pc:sldMkLst>
          <pc:docMk/>
          <pc:sldMk cId="0" sldId="259"/>
        </pc:sldMkLst>
        <pc:picChg chg="mod">
          <ac:chgData name="Leonardo Bobadilla" userId="916d79362daf5a35" providerId="LiveId" clId="{8117F46D-CE6A-4217-BD5C-1BC4D46134E3}" dt="2021-08-23T16:11:09.589" v="426" actId="962"/>
          <ac:picMkLst>
            <pc:docMk/>
            <pc:sldMk cId="0" sldId="259"/>
            <ac:picMk id="10243" creationId="{E6FC0D50-D1B7-4439-97B4-E251EF488476}"/>
          </ac:picMkLst>
        </pc:picChg>
      </pc:sldChg>
      <pc:sldChg chg="modSp">
        <pc:chgData name="Leonardo Bobadilla" userId="916d79362daf5a35" providerId="LiveId" clId="{8117F46D-CE6A-4217-BD5C-1BC4D46134E3}" dt="2021-08-23T16:12:00.718" v="524" actId="962"/>
        <pc:sldMkLst>
          <pc:docMk/>
          <pc:sldMk cId="0" sldId="263"/>
        </pc:sldMkLst>
        <pc:spChg chg="mod">
          <ac:chgData name="Leonardo Bobadilla" userId="916d79362daf5a35" providerId="LiveId" clId="{8117F46D-CE6A-4217-BD5C-1BC4D46134E3}" dt="2021-08-23T16:12:00.718" v="524" actId="962"/>
          <ac:spMkLst>
            <pc:docMk/>
            <pc:sldMk cId="0" sldId="263"/>
            <ac:spMk id="14338" creationId="{43B9AF20-E076-48D4-8F15-DBF53B94CF1E}"/>
          </ac:spMkLst>
        </pc:spChg>
      </pc:sldChg>
      <pc:sldChg chg="modSp">
        <pc:chgData name="Leonardo Bobadilla" userId="916d79362daf5a35" providerId="LiveId" clId="{8117F46D-CE6A-4217-BD5C-1BC4D46134E3}" dt="2021-08-23T16:12:18.673" v="526" actId="962"/>
        <pc:sldMkLst>
          <pc:docMk/>
          <pc:sldMk cId="0" sldId="265"/>
        </pc:sldMkLst>
        <pc:picChg chg="mod">
          <ac:chgData name="Leonardo Bobadilla" userId="916d79362daf5a35" providerId="LiveId" clId="{8117F46D-CE6A-4217-BD5C-1BC4D46134E3}" dt="2021-08-23T16:12:18.673" v="526" actId="962"/>
          <ac:picMkLst>
            <pc:docMk/>
            <pc:sldMk cId="0" sldId="265"/>
            <ac:picMk id="16387" creationId="{79A439B3-2B58-4843-9865-416E1C85CF67}"/>
          </ac:picMkLst>
        </pc:picChg>
      </pc:sldChg>
      <pc:sldChg chg="modSp">
        <pc:chgData name="Leonardo Bobadilla" userId="916d79362daf5a35" providerId="LiveId" clId="{8117F46D-CE6A-4217-BD5C-1BC4D46134E3}" dt="2021-08-23T16:12:34.838" v="611" actId="962"/>
        <pc:sldMkLst>
          <pc:docMk/>
          <pc:sldMk cId="0" sldId="268"/>
        </pc:sldMkLst>
        <pc:spChg chg="mod">
          <ac:chgData name="Leonardo Bobadilla" userId="916d79362daf5a35" providerId="LiveId" clId="{8117F46D-CE6A-4217-BD5C-1BC4D46134E3}" dt="2021-08-23T16:12:34.838" v="611" actId="962"/>
          <ac:spMkLst>
            <pc:docMk/>
            <pc:sldMk cId="0" sldId="268"/>
            <ac:spMk id="19457" creationId="{51A40032-A109-4BFC-ACC1-91C630B1794A}"/>
          </ac:spMkLst>
        </pc:spChg>
      </pc:sldChg>
      <pc:sldChg chg="modSp">
        <pc:chgData name="Leonardo Bobadilla" userId="916d79362daf5a35" providerId="LiveId" clId="{8117F46D-CE6A-4217-BD5C-1BC4D46134E3}" dt="2021-08-23T16:13:10.341" v="646" actId="962"/>
        <pc:sldMkLst>
          <pc:docMk/>
          <pc:sldMk cId="0" sldId="269"/>
        </pc:sldMkLst>
        <pc:spChg chg="mod">
          <ac:chgData name="Leonardo Bobadilla" userId="916d79362daf5a35" providerId="LiveId" clId="{8117F46D-CE6A-4217-BD5C-1BC4D46134E3}" dt="2021-08-23T16:13:10.341" v="646" actId="962"/>
          <ac:spMkLst>
            <pc:docMk/>
            <pc:sldMk cId="0" sldId="269"/>
            <ac:spMk id="20481" creationId="{55971A4C-C036-45A8-B4F7-21ADAC6A5269}"/>
          </ac:spMkLst>
        </pc:spChg>
      </pc:sldChg>
      <pc:sldChg chg="modSp">
        <pc:chgData name="Leonardo Bobadilla" userId="916d79362daf5a35" providerId="LiveId" clId="{8117F46D-CE6A-4217-BD5C-1BC4D46134E3}" dt="2021-08-23T16:13:29.896" v="673" actId="962"/>
        <pc:sldMkLst>
          <pc:docMk/>
          <pc:sldMk cId="0" sldId="270"/>
        </pc:sldMkLst>
        <pc:spChg chg="mod">
          <ac:chgData name="Leonardo Bobadilla" userId="916d79362daf5a35" providerId="LiveId" clId="{8117F46D-CE6A-4217-BD5C-1BC4D46134E3}" dt="2021-08-23T16:13:29.896" v="673" actId="962"/>
          <ac:spMkLst>
            <pc:docMk/>
            <pc:sldMk cId="0" sldId="270"/>
            <ac:spMk id="21505" creationId="{A3FD2972-5032-4E67-AEB7-60374ECD712A}"/>
          </ac:spMkLst>
        </pc:spChg>
      </pc:sldChg>
      <pc:sldChg chg="modSp">
        <pc:chgData name="Leonardo Bobadilla" userId="916d79362daf5a35" providerId="LiveId" clId="{8117F46D-CE6A-4217-BD5C-1BC4D46134E3}" dt="2021-08-23T16:14:08.605" v="708" actId="962"/>
        <pc:sldMkLst>
          <pc:docMk/>
          <pc:sldMk cId="0" sldId="271"/>
        </pc:sldMkLst>
        <pc:spChg chg="mod">
          <ac:chgData name="Leonardo Bobadilla" userId="916d79362daf5a35" providerId="LiveId" clId="{8117F46D-CE6A-4217-BD5C-1BC4D46134E3}" dt="2021-08-23T16:14:08.605" v="708" actId="962"/>
          <ac:spMkLst>
            <pc:docMk/>
            <pc:sldMk cId="0" sldId="271"/>
            <ac:spMk id="22529" creationId="{6D6B89CA-3D4A-400F-B6AC-22396EED5F4E}"/>
          </ac:spMkLst>
        </pc:spChg>
        <pc:picChg chg="mod">
          <ac:chgData name="Leonardo Bobadilla" userId="916d79362daf5a35" providerId="LiveId" clId="{8117F46D-CE6A-4217-BD5C-1BC4D46134E3}" dt="2021-08-23T16:13:54.511" v="675" actId="962"/>
          <ac:picMkLst>
            <pc:docMk/>
            <pc:sldMk cId="0" sldId="271"/>
            <ac:picMk id="22530" creationId="{9506ADA3-AB51-425F-ABF8-6451AEFD8B07}"/>
          </ac:picMkLst>
        </pc:picChg>
      </pc:sldChg>
      <pc:sldChg chg="modSp">
        <pc:chgData name="Leonardo Bobadilla" userId="916d79362daf5a35" providerId="LiveId" clId="{8117F46D-CE6A-4217-BD5C-1BC4D46134E3}" dt="2021-08-23T16:14:42.494" v="820" actId="962"/>
        <pc:sldMkLst>
          <pc:docMk/>
          <pc:sldMk cId="0" sldId="274"/>
        </pc:sldMkLst>
        <pc:picChg chg="mod">
          <ac:chgData name="Leonardo Bobadilla" userId="916d79362daf5a35" providerId="LiveId" clId="{8117F46D-CE6A-4217-BD5C-1BC4D46134E3}" dt="2021-08-23T16:14:28.130" v="768" actId="962"/>
          <ac:picMkLst>
            <pc:docMk/>
            <pc:sldMk cId="0" sldId="274"/>
            <ac:picMk id="25604" creationId="{2EF47B14-7372-4317-9730-EBC133E89F72}"/>
          </ac:picMkLst>
        </pc:picChg>
        <pc:picChg chg="mod">
          <ac:chgData name="Leonardo Bobadilla" userId="916d79362daf5a35" providerId="LiveId" clId="{8117F46D-CE6A-4217-BD5C-1BC4D46134E3}" dt="2021-08-23T16:14:42.494" v="820" actId="962"/>
          <ac:picMkLst>
            <pc:docMk/>
            <pc:sldMk cId="0" sldId="274"/>
            <ac:picMk id="25605" creationId="{341994ED-BEC3-44BE-B5D4-F9AD6FE16E74}"/>
          </ac:picMkLst>
        </pc:picChg>
      </pc:sldChg>
      <pc:sldChg chg="modSp">
        <pc:chgData name="Leonardo Bobadilla" userId="916d79362daf5a35" providerId="LiveId" clId="{8117F46D-CE6A-4217-BD5C-1BC4D46134E3}" dt="2021-08-23T16:15:32.686" v="866" actId="962"/>
        <pc:sldMkLst>
          <pc:docMk/>
          <pc:sldMk cId="0" sldId="275"/>
        </pc:sldMkLst>
        <pc:picChg chg="mod">
          <ac:chgData name="Leonardo Bobadilla" userId="916d79362daf5a35" providerId="LiveId" clId="{8117F46D-CE6A-4217-BD5C-1BC4D46134E3}" dt="2021-08-23T16:15:27.559" v="844" actId="962"/>
          <ac:picMkLst>
            <pc:docMk/>
            <pc:sldMk cId="0" sldId="275"/>
            <ac:picMk id="26627" creationId="{E8A8B060-3ECD-4304-BDD3-B9C1E411C20F}"/>
          </ac:picMkLst>
        </pc:picChg>
        <pc:picChg chg="mod">
          <ac:chgData name="Leonardo Bobadilla" userId="916d79362daf5a35" providerId="LiveId" clId="{8117F46D-CE6A-4217-BD5C-1BC4D46134E3}" dt="2021-08-23T16:15:32.686" v="866" actId="962"/>
          <ac:picMkLst>
            <pc:docMk/>
            <pc:sldMk cId="0" sldId="275"/>
            <ac:picMk id="26629" creationId="{CEE15172-3A49-4708-8D53-C015F4FA9F80}"/>
          </ac:picMkLst>
        </pc:picChg>
      </pc:sldChg>
      <pc:sldChg chg="modSp">
        <pc:chgData name="Leonardo Bobadilla" userId="916d79362daf5a35" providerId="LiveId" clId="{8117F46D-CE6A-4217-BD5C-1BC4D46134E3}" dt="2021-08-23T16:23:52.408" v="994" actId="962"/>
        <pc:sldMkLst>
          <pc:docMk/>
          <pc:sldMk cId="0" sldId="276"/>
        </pc:sldMkLst>
        <pc:picChg chg="mod">
          <ac:chgData name="Leonardo Bobadilla" userId="916d79362daf5a35" providerId="LiveId" clId="{8117F46D-CE6A-4217-BD5C-1BC4D46134E3}" dt="2021-08-23T16:23:52.408" v="994" actId="962"/>
          <ac:picMkLst>
            <pc:docMk/>
            <pc:sldMk cId="0" sldId="276"/>
            <ac:picMk id="27652" creationId="{452A944C-7787-46BA-922A-3C9CA5981BE5}"/>
          </ac:picMkLst>
        </pc:picChg>
        <pc:picChg chg="mod">
          <ac:chgData name="Leonardo Bobadilla" userId="916d79362daf5a35" providerId="LiveId" clId="{8117F46D-CE6A-4217-BD5C-1BC4D46134E3}" dt="2021-08-23T16:23:38.459" v="950" actId="962"/>
          <ac:picMkLst>
            <pc:docMk/>
            <pc:sldMk cId="0" sldId="276"/>
            <ac:picMk id="27653" creationId="{CCAD0A1F-31A6-44F1-84F8-6C736C9EBE46}"/>
          </ac:picMkLst>
        </pc:picChg>
      </pc:sldChg>
      <pc:sldChg chg="modSp">
        <pc:chgData name="Leonardo Bobadilla" userId="916d79362daf5a35" providerId="LiveId" clId="{8117F46D-CE6A-4217-BD5C-1BC4D46134E3}" dt="2021-08-23T16:25:40.503" v="1140" actId="962"/>
        <pc:sldMkLst>
          <pc:docMk/>
          <pc:sldMk cId="0" sldId="277"/>
        </pc:sldMkLst>
        <pc:picChg chg="mod">
          <ac:chgData name="Leonardo Bobadilla" userId="916d79362daf5a35" providerId="LiveId" clId="{8117F46D-CE6A-4217-BD5C-1BC4D46134E3}" dt="2021-08-23T16:25:40.503" v="1140" actId="962"/>
          <ac:picMkLst>
            <pc:docMk/>
            <pc:sldMk cId="0" sldId="277"/>
            <ac:picMk id="28676" creationId="{74F3139A-FA0A-41C2-8F96-26D9C3CA8191}"/>
          </ac:picMkLst>
        </pc:picChg>
        <pc:picChg chg="mod">
          <ac:chgData name="Leonardo Bobadilla" userId="916d79362daf5a35" providerId="LiveId" clId="{8117F46D-CE6A-4217-BD5C-1BC4D46134E3}" dt="2021-08-23T16:24:39.661" v="1036" actId="962"/>
          <ac:picMkLst>
            <pc:docMk/>
            <pc:sldMk cId="0" sldId="277"/>
            <ac:picMk id="28677" creationId="{9874542C-48E5-4B40-B184-8614BDC61904}"/>
          </ac:picMkLst>
        </pc:picChg>
      </pc:sldChg>
      <pc:sldChg chg="modSp">
        <pc:chgData name="Leonardo Bobadilla" userId="916d79362daf5a35" providerId="LiveId" clId="{8117F46D-CE6A-4217-BD5C-1BC4D46134E3}" dt="2021-08-23T16:26:25.227" v="1234" actId="962"/>
        <pc:sldMkLst>
          <pc:docMk/>
          <pc:sldMk cId="0" sldId="278"/>
        </pc:sldMkLst>
        <pc:picChg chg="mod">
          <ac:chgData name="Leonardo Bobadilla" userId="916d79362daf5a35" providerId="LiveId" clId="{8117F46D-CE6A-4217-BD5C-1BC4D46134E3}" dt="2021-08-23T16:26:25.227" v="1234" actId="962"/>
          <ac:picMkLst>
            <pc:docMk/>
            <pc:sldMk cId="0" sldId="278"/>
            <ac:picMk id="29700" creationId="{FFEF9996-446E-4799-861D-7BEE172CD858}"/>
          </ac:picMkLst>
        </pc:picChg>
        <pc:picChg chg="mod">
          <ac:chgData name="Leonardo Bobadilla" userId="916d79362daf5a35" providerId="LiveId" clId="{8117F46D-CE6A-4217-BD5C-1BC4D46134E3}" dt="2021-08-23T16:25:58.512" v="1168" actId="962"/>
          <ac:picMkLst>
            <pc:docMk/>
            <pc:sldMk cId="0" sldId="278"/>
            <ac:picMk id="29701" creationId="{7C5F9885-B31C-466B-8D45-69B715131046}"/>
          </ac:picMkLst>
        </pc:picChg>
      </pc:sldChg>
      <pc:sldChg chg="modSp">
        <pc:chgData name="Leonardo Bobadilla" userId="916d79362daf5a35" providerId="LiveId" clId="{8117F46D-CE6A-4217-BD5C-1BC4D46134E3}" dt="2021-08-23T16:26:56.199" v="1356" actId="962"/>
        <pc:sldMkLst>
          <pc:docMk/>
          <pc:sldMk cId="0" sldId="279"/>
        </pc:sldMkLst>
        <pc:picChg chg="mod">
          <ac:chgData name="Leonardo Bobadilla" userId="916d79362daf5a35" providerId="LiveId" clId="{8117F46D-CE6A-4217-BD5C-1BC4D46134E3}" dt="2021-08-23T16:26:56.199" v="1356" actId="962"/>
          <ac:picMkLst>
            <pc:docMk/>
            <pc:sldMk cId="0" sldId="279"/>
            <ac:picMk id="30724" creationId="{94FA23AA-A857-401C-8B9A-DC1E243BA5E8}"/>
          </ac:picMkLst>
        </pc:picChg>
        <pc:picChg chg="mod">
          <ac:chgData name="Leonardo Bobadilla" userId="916d79362daf5a35" providerId="LiveId" clId="{8117F46D-CE6A-4217-BD5C-1BC4D46134E3}" dt="2021-08-23T16:26:42.656" v="1286" actId="962"/>
          <ac:picMkLst>
            <pc:docMk/>
            <pc:sldMk cId="0" sldId="279"/>
            <ac:picMk id="30725" creationId="{90B20D34-6241-4978-93C3-497B072B217A}"/>
          </ac:picMkLst>
        </pc:picChg>
      </pc:sldChg>
      <pc:sldChg chg="modSp">
        <pc:chgData name="Leonardo Bobadilla" userId="916d79362daf5a35" providerId="LiveId" clId="{8117F46D-CE6A-4217-BD5C-1BC4D46134E3}" dt="2021-08-23T16:27:27.190" v="1412" actId="962"/>
        <pc:sldMkLst>
          <pc:docMk/>
          <pc:sldMk cId="0" sldId="280"/>
        </pc:sldMkLst>
        <pc:picChg chg="mod">
          <ac:chgData name="Leonardo Bobadilla" userId="916d79362daf5a35" providerId="LiveId" clId="{8117F46D-CE6A-4217-BD5C-1BC4D46134E3}" dt="2021-08-23T16:27:27.190" v="1412" actId="962"/>
          <ac:picMkLst>
            <pc:docMk/>
            <pc:sldMk cId="0" sldId="280"/>
            <ac:picMk id="31747" creationId="{7A1D30A2-EBC3-462D-A4D9-260D39D482A4}"/>
          </ac:picMkLst>
        </pc:picChg>
        <pc:picChg chg="mod">
          <ac:chgData name="Leonardo Bobadilla" userId="916d79362daf5a35" providerId="LiveId" clId="{8117F46D-CE6A-4217-BD5C-1BC4D46134E3}" dt="2021-08-23T16:27:05.486" v="1386" actId="962"/>
          <ac:picMkLst>
            <pc:docMk/>
            <pc:sldMk cId="0" sldId="280"/>
            <ac:picMk id="31748" creationId="{72ECDB4D-791E-44F1-82D8-9330EFA0C3CA}"/>
          </ac:picMkLst>
        </pc:picChg>
      </pc:sldChg>
      <pc:sldChg chg="del">
        <pc:chgData name="Leonardo Bobadilla" userId="916d79362daf5a35" providerId="LiveId" clId="{8117F46D-CE6A-4217-BD5C-1BC4D46134E3}" dt="2021-07-28T14:19:04.054" v="0" actId="47"/>
        <pc:sldMkLst>
          <pc:docMk/>
          <pc:sldMk cId="0" sldId="281"/>
        </pc:sldMkLst>
      </pc:sldChg>
      <pc:sldChg chg="modSp">
        <pc:chgData name="Leonardo Bobadilla" userId="916d79362daf5a35" providerId="LiveId" clId="{8117F46D-CE6A-4217-BD5C-1BC4D46134E3}" dt="2021-08-23T16:28:03.626" v="1420" actId="962"/>
        <pc:sldMkLst>
          <pc:docMk/>
          <pc:sldMk cId="1564339165" sldId="285"/>
        </pc:sldMkLst>
        <pc:spChg chg="mod">
          <ac:chgData name="Leonardo Bobadilla" userId="916d79362daf5a35" providerId="LiveId" clId="{8117F46D-CE6A-4217-BD5C-1BC4D46134E3}" dt="2021-08-23T16:27:47.832" v="1416" actId="962"/>
          <ac:spMkLst>
            <pc:docMk/>
            <pc:sldMk cId="1564339165" sldId="285"/>
            <ac:spMk id="32799" creationId="{547F5995-4396-4235-9720-04BEB5CFDDA3}"/>
          </ac:spMkLst>
        </pc:spChg>
        <pc:spChg chg="mod">
          <ac:chgData name="Leonardo Bobadilla" userId="916d79362daf5a35" providerId="LiveId" clId="{8117F46D-CE6A-4217-BD5C-1BC4D46134E3}" dt="2021-08-23T16:27:55.485" v="1418" actId="962"/>
          <ac:spMkLst>
            <pc:docMk/>
            <pc:sldMk cId="1564339165" sldId="285"/>
            <ac:spMk id="32800" creationId="{6EEBBB2C-C663-4B8F-8D9D-EE29DEE5EEFD}"/>
          </ac:spMkLst>
        </pc:spChg>
        <pc:picChg chg="mod">
          <ac:chgData name="Leonardo Bobadilla" userId="916d79362daf5a35" providerId="LiveId" clId="{8117F46D-CE6A-4217-BD5C-1BC4D46134E3}" dt="2021-08-23T16:28:03.626" v="1420" actId="962"/>
          <ac:picMkLst>
            <pc:docMk/>
            <pc:sldMk cId="1564339165" sldId="285"/>
            <ac:picMk id="32798" creationId="{0A5B4AA0-242F-42C6-B0C6-BA415BB8D97D}"/>
          </ac:picMkLst>
        </pc:picChg>
        <pc:picChg chg="mod">
          <ac:chgData name="Leonardo Bobadilla" userId="916d79362daf5a35" providerId="LiveId" clId="{8117F46D-CE6A-4217-BD5C-1BC4D46134E3}" dt="2021-08-23T16:27:41.512" v="1414" actId="962"/>
          <ac:picMkLst>
            <pc:docMk/>
            <pc:sldMk cId="1564339165" sldId="285"/>
            <ac:picMk id="32803" creationId="{7FBFD72E-4B8A-42C4-A27D-BF49A7715717}"/>
          </ac:picMkLst>
        </pc:picChg>
      </pc:sldChg>
    </pc:docChg>
  </pc:docChgLst>
  <pc:docChgLst>
    <pc:chgData name="Leonardo Bobadilla" userId="916d79362daf5a35" providerId="LiveId" clId="{12242799-24E1-4F47-814A-8EAF80767526}"/>
    <pc:docChg chg="modSld">
      <pc:chgData name="Leonardo Bobadilla" userId="916d79362daf5a35" providerId="LiveId" clId="{12242799-24E1-4F47-814A-8EAF80767526}" dt="2022-06-20T15:48:52.188" v="353" actId="962"/>
      <pc:docMkLst>
        <pc:docMk/>
      </pc:docMkLst>
      <pc:sldChg chg="modSp">
        <pc:chgData name="Leonardo Bobadilla" userId="916d79362daf5a35" providerId="LiveId" clId="{12242799-24E1-4F47-814A-8EAF80767526}" dt="2022-06-20T15:21:51.047" v="131" actId="962"/>
        <pc:sldMkLst>
          <pc:docMk/>
          <pc:sldMk cId="0" sldId="268"/>
        </pc:sldMkLst>
        <pc:picChg chg="mod">
          <ac:chgData name="Leonardo Bobadilla" userId="916d79362daf5a35" providerId="LiveId" clId="{12242799-24E1-4F47-814A-8EAF80767526}" dt="2022-06-20T15:21:51.047" v="131" actId="962"/>
          <ac:picMkLst>
            <pc:docMk/>
            <pc:sldMk cId="0" sldId="268"/>
            <ac:picMk id="19458" creationId="{0FA0BF01-A2B0-47A7-B399-3CA446663265}"/>
          </ac:picMkLst>
        </pc:picChg>
      </pc:sldChg>
      <pc:sldChg chg="modSp">
        <pc:chgData name="Leonardo Bobadilla" userId="916d79362daf5a35" providerId="LiveId" clId="{12242799-24E1-4F47-814A-8EAF80767526}" dt="2022-06-20T15:22:14.055" v="189" actId="962"/>
        <pc:sldMkLst>
          <pc:docMk/>
          <pc:sldMk cId="0" sldId="269"/>
        </pc:sldMkLst>
        <pc:picChg chg="mod">
          <ac:chgData name="Leonardo Bobadilla" userId="916d79362daf5a35" providerId="LiveId" clId="{12242799-24E1-4F47-814A-8EAF80767526}" dt="2022-06-20T15:22:14.055" v="189" actId="962"/>
          <ac:picMkLst>
            <pc:docMk/>
            <pc:sldMk cId="0" sldId="269"/>
            <ac:picMk id="20482" creationId="{B014ECEB-7FD1-40CE-87BD-09D8FAF0BFC4}"/>
          </ac:picMkLst>
        </pc:picChg>
      </pc:sldChg>
      <pc:sldChg chg="modSp">
        <pc:chgData name="Leonardo Bobadilla" userId="916d79362daf5a35" providerId="LiveId" clId="{12242799-24E1-4F47-814A-8EAF80767526}" dt="2022-06-20T15:25:59.927" v="215" actId="962"/>
        <pc:sldMkLst>
          <pc:docMk/>
          <pc:sldMk cId="0" sldId="270"/>
        </pc:sldMkLst>
        <pc:picChg chg="mod">
          <ac:chgData name="Leonardo Bobadilla" userId="916d79362daf5a35" providerId="LiveId" clId="{12242799-24E1-4F47-814A-8EAF80767526}" dt="2022-06-20T15:25:59.927" v="215" actId="962"/>
          <ac:picMkLst>
            <pc:docMk/>
            <pc:sldMk cId="0" sldId="270"/>
            <ac:picMk id="21506" creationId="{1FD9A0C3-0CDB-47F6-876A-9CC392DCCE96}"/>
          </ac:picMkLst>
        </pc:picChg>
      </pc:sldChg>
      <pc:sldChg chg="modSp">
        <pc:chgData name="Leonardo Bobadilla" userId="916d79362daf5a35" providerId="LiveId" clId="{12242799-24E1-4F47-814A-8EAF80767526}" dt="2022-06-20T15:45:15.285" v="245" actId="962"/>
        <pc:sldMkLst>
          <pc:docMk/>
          <pc:sldMk cId="0" sldId="271"/>
        </pc:sldMkLst>
        <pc:picChg chg="mod">
          <ac:chgData name="Leonardo Bobadilla" userId="916d79362daf5a35" providerId="LiveId" clId="{12242799-24E1-4F47-814A-8EAF80767526}" dt="2022-06-20T15:45:15.285" v="245" actId="962"/>
          <ac:picMkLst>
            <pc:docMk/>
            <pc:sldMk cId="0" sldId="271"/>
            <ac:picMk id="22530" creationId="{9506ADA3-AB51-425F-ABF8-6451AEFD8B07}"/>
          </ac:picMkLst>
        </pc:picChg>
      </pc:sldChg>
      <pc:sldChg chg="modSp">
        <pc:chgData name="Leonardo Bobadilla" userId="916d79362daf5a35" providerId="LiveId" clId="{12242799-24E1-4F47-814A-8EAF80767526}" dt="2022-06-20T15:48:52.188" v="353" actId="962"/>
        <pc:sldMkLst>
          <pc:docMk/>
          <pc:sldMk cId="1564339165" sldId="285"/>
        </pc:sldMkLst>
        <pc:picChg chg="mod">
          <ac:chgData name="Leonardo Bobadilla" userId="916d79362daf5a35" providerId="LiveId" clId="{12242799-24E1-4F47-814A-8EAF80767526}" dt="2022-06-20T15:48:42.332" v="309" actId="962"/>
          <ac:picMkLst>
            <pc:docMk/>
            <pc:sldMk cId="1564339165" sldId="285"/>
            <ac:picMk id="32796" creationId="{DD3DF9DB-5B83-48E7-961C-2FA332A0A050}"/>
          </ac:picMkLst>
        </pc:picChg>
        <pc:picChg chg="mod">
          <ac:chgData name="Leonardo Bobadilla" userId="916d79362daf5a35" providerId="LiveId" clId="{12242799-24E1-4F47-814A-8EAF80767526}" dt="2022-06-20T15:48:52.188" v="353" actId="962"/>
          <ac:picMkLst>
            <pc:docMk/>
            <pc:sldMk cId="1564339165" sldId="285"/>
            <ac:picMk id="32797" creationId="{0F8BC862-740B-4D94-85A6-173F73B466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263096EB-DB11-465F-8629-EB0C00F6060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8E9B3653-4063-40C4-A02C-342B073985B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E4FA2F2-CBE3-440F-8D91-BA9B5A9D5925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8C5C9C1D-E0CF-4A63-8748-EAB7E100B71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57CFC7A-9092-4B7C-85DF-CEBE20134D6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8A8DB01B-6215-4C2A-89CB-2D996ED8356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3C0EE5AC-2582-4FBF-962F-F278A0AA146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5E4C9A-16D3-404E-8637-1CFBDABF8A8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F737EA-2226-4AD6-A9C5-05F4AFE2292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35841" name="Rectangle 1">
            <a:extLst>
              <a:ext uri="{FF2B5EF4-FFF2-40B4-BE49-F238E27FC236}">
                <a16:creationId xmlns:a16="http://schemas.microsoft.com/office/drawing/2014/main" id="{D18A07D9-C376-4E8A-89A0-F3579448D44F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D84DD151-32C3-4150-A63D-5D40EB8E2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>
              <a:lnSpc>
                <a:spcPct val="100000"/>
              </a:lnSpc>
            </a:pPr>
            <a:fld id="{286C9931-8919-4CF8-A063-C4B817DC4910}" type="slidenum">
              <a:rPr lang="en-US" altLang="en-US" sz="1400">
                <a:latin typeface="Times New Roman" panose="02020603050405020304" pitchFamily="18" charset="0"/>
                <a:cs typeface="+mn-ea" charset="0"/>
              </a:rPr>
              <a:pPr algn="r">
                <a:lnSpc>
                  <a:spcPct val="100000"/>
                </a:lnSpc>
              </a:pPr>
              <a:t>1</a:t>
            </a:fld>
            <a:endParaRPr lang="en-US" altLang="en-US" sz="1400">
              <a:latin typeface="Times New Roman" panose="02020603050405020304" pitchFamily="18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935A6A-E024-4393-BDD7-90FCF694C1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2C9F57-0594-48ED-8879-1D01B3EE482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12560A1C-FB8A-41F0-8ACE-F7D839729F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86279F0-F6D7-4D4E-9C7F-1E876F90B3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28BFD5A-7FF9-4C25-B8B9-AFCEE77F813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ACA2E6-379C-4CA8-81AA-E8766F36D486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44033" name="Rectangle 1">
            <a:extLst>
              <a:ext uri="{FF2B5EF4-FFF2-40B4-BE49-F238E27FC236}">
                <a16:creationId xmlns:a16="http://schemas.microsoft.com/office/drawing/2014/main" id="{2086BC01-8043-4D13-98EC-8C08025E3F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DFE92508-E65A-4702-8C67-9C89D5CE1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/>
          <a:lstStyle/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>
                <a:latin typeface="Arial" panose="020B0604020202020204" pitchFamily="34" charset="0"/>
                <a:cs typeface="Noto Sans CJK SC Regular" charset="0"/>
              </a:rPr>
              <a:t>ExpectedUtility(action) = sum_outcomes Utility(outcome) * P(outcome|action)</a:t>
            </a:r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08AC710B-48A1-4453-B490-5FA09C3BD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71077AD0-663E-436B-A6B2-87C34AC92EB0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12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AB900242-2EE1-4D3F-A170-16E3146519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E35EC8-B062-46C8-A0D9-A61C9E51A56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45057" name="Rectangle 1">
            <a:extLst>
              <a:ext uri="{FF2B5EF4-FFF2-40B4-BE49-F238E27FC236}">
                <a16:creationId xmlns:a16="http://schemas.microsoft.com/office/drawing/2014/main" id="{91AB027B-12F4-4F25-AF83-4A4C24567C2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38608F01-791C-4093-8367-CE6CEF0557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CDBA4217-DB43-41B5-A6D0-A447765EE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B3BF7C1F-2B1C-4B1C-A330-0C461B346C3D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13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60F3623-C770-4EC5-85BA-B60C1EA9787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795A5F-CC1D-474B-9EFD-05B1305DDCB8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46081" name="Rectangle 1">
            <a:extLst>
              <a:ext uri="{FF2B5EF4-FFF2-40B4-BE49-F238E27FC236}">
                <a16:creationId xmlns:a16="http://schemas.microsoft.com/office/drawing/2014/main" id="{2351CB9C-0160-44A2-9362-C319AC9FCB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Text Box 2">
            <a:extLst>
              <a:ext uri="{FF2B5EF4-FFF2-40B4-BE49-F238E27FC236}">
                <a16:creationId xmlns:a16="http://schemas.microsoft.com/office/drawing/2014/main" id="{74AFBF35-9C37-42C1-A54F-ABFC5944CA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/>
          <a:lstStyle/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>
                <a:latin typeface="Arial" panose="020B0604020202020204" pitchFamily="34" charset="0"/>
                <a:cs typeface="Noto Sans CJK SC Regular" charset="0"/>
              </a:rPr>
              <a:t>ExpectedUtility(action) = sum_outcomes Utility(outcome) * P(outcome|action)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CFD0661B-8CC9-4D39-8DD6-021A766DF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9CEBD26B-2F85-46B4-A4A9-CBCAC1C9B89D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14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909FAF-48C5-45DC-9295-87E4AB588A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2F5AAF-978C-4717-BA1A-46BE14DB61E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36BBD26F-52AD-4FC1-8E49-A8B8B1C9977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2DF73FBA-BB4F-465E-9AA9-D48C4760FF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1F6D3A-0090-4AEB-A12D-36B47C02808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13B2FF-A710-455E-A42B-A0706A1C823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48129" name="Rectangle 1">
            <a:extLst>
              <a:ext uri="{FF2B5EF4-FFF2-40B4-BE49-F238E27FC236}">
                <a16:creationId xmlns:a16="http://schemas.microsoft.com/office/drawing/2014/main" id="{0F26E993-D1EC-447D-9D1A-C71D971A934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B4B5844B-FE44-4C60-85D0-9E0E634DCC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10EC7A-8278-4981-890D-C5239EDD6BD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E405D3-8909-48D6-912A-736528CD34B9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49153" name="Rectangle 1">
            <a:extLst>
              <a:ext uri="{FF2B5EF4-FFF2-40B4-BE49-F238E27FC236}">
                <a16:creationId xmlns:a16="http://schemas.microsoft.com/office/drawing/2014/main" id="{46EA4B18-4629-4C75-AD29-0F1A997A34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8F163EA-E15F-4653-9C5A-AF4C9F2CD8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CCFA0C-56EE-4952-AD3B-3574386109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39F4A-326A-4AD4-BF70-BCC02FB2F057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0177" name="Rectangle 1">
            <a:extLst>
              <a:ext uri="{FF2B5EF4-FFF2-40B4-BE49-F238E27FC236}">
                <a16:creationId xmlns:a16="http://schemas.microsoft.com/office/drawing/2014/main" id="{3C45878C-A3A1-470E-8521-F1C649F8ADF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1FEBF79B-D09E-41BC-9E9F-29D2ABC7F67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DDBB64-D447-49CB-A584-FD35E92545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F4AE08-A503-401F-BFCD-FF192BF91B2D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DA26A0CB-073C-4FFA-9A49-FB8F7088CFC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52FC41F1-EC19-46FA-8FBC-A530F6CBA9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895EDA-892E-4A4B-894B-768394259ED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1B497B-DD25-423D-A419-679E8C7C413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6756AF41-C46C-4518-9F7C-D7198845B1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5478AF3A-31F7-414A-9070-16321E44EA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C1AB1E-A885-4848-AF13-FE5486AF05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A78ED3-A647-4497-92D6-65880EE27551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0B8E038D-D4F3-4AE8-9661-2553CED6FA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9363" y="727075"/>
            <a:ext cx="4787900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7CFC76A-0C4E-4F8E-A9DD-F9B052DD46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D125E95-2B05-4252-9D6E-C4BADBEE843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64F329-094B-44DF-8200-70EA7D3B10FA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BB62B403-9CD9-45CB-B1F0-E975C52130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1B52FF4F-7F64-4EE7-B28B-8E9D5DE42D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3251" name="Text Box 3">
            <a:extLst>
              <a:ext uri="{FF2B5EF4-FFF2-40B4-BE49-F238E27FC236}">
                <a16:creationId xmlns:a16="http://schemas.microsoft.com/office/drawing/2014/main" id="{06BA54B8-4EF8-4C8F-A7CF-0753817CF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E63B964C-A914-48F0-B3F5-50FDC4007207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21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F089BB-C446-4957-AB9C-DCD69C4227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636AC1-186E-4B1A-AFCF-CA72BB3D12EE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D51B7626-B28A-4002-A545-05A2AF9BBC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AB7811E6-1271-43D3-84E8-C1A26FDC7A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E39787-0412-4019-888B-22EF3E56746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6E2737-BE66-4547-8D9D-C26A2D15B543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FD5AA70F-4D3D-4FE1-85D2-B4855B3B1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303032FD-FCF1-4DDD-880E-87B8556B9D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ACB93D30-8F06-40FA-A012-50EA6DE632A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F89E7F-E0C3-4061-8FF1-333F1719692F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6DA873EA-CC7C-478E-B720-84974CF30C3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B4CFECED-98F7-4B98-9C05-43A018AFC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/>
          <a:lstStyle/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r>
              <a:rPr lang="en-US" altLang="en-US" sz="2000">
                <a:latin typeface="Arial" panose="020B0604020202020204" pitchFamily="34" charset="0"/>
                <a:cs typeface="Noto Sans CJK SC Regular" charset="0"/>
              </a:rPr>
              <a:t>Episodic: The agent's experience is divided into atomic “episodes,” and the choice of action in each episode depends only on the episode itself</a:t>
            </a:r>
          </a:p>
          <a:p>
            <a:pPr marL="215900" indent="-214313" eaLnBrk="1">
              <a:spcBef>
                <a:spcPct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</a:pPr>
            <a:endParaRPr lang="en-US" altLang="en-US" sz="2000">
              <a:latin typeface="Arial" panose="020B0604020202020204" pitchFamily="34" charset="0"/>
              <a:cs typeface="Noto Sans CJK SC Regular" charset="0"/>
            </a:endParaRP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6155E531-4F98-4DA7-B8B2-36493F0E2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F9CE7A5D-2B8E-4F6F-9A76-582B5138B323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24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98500122-4CDE-49E2-B408-48C28018354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F7A4C2-A9B1-4994-966F-805324551E5F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57345" name="Rectangle 1">
            <a:extLst>
              <a:ext uri="{FF2B5EF4-FFF2-40B4-BE49-F238E27FC236}">
                <a16:creationId xmlns:a16="http://schemas.microsoft.com/office/drawing/2014/main" id="{6EA1ECFB-04F6-4204-886B-B1B5E5A6B65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664453F5-C58B-4728-B2EC-935DBEDADB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E8A62CDA-67F1-4019-83DE-879B19D8A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051B3D4C-D35B-4746-8B6E-F3A2F5E6950E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25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11864EE1-2E6C-48A4-81F5-6F3445E139E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1D1D6F-F96F-4007-849C-404146A48449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8369" name="Rectangle 1">
            <a:extLst>
              <a:ext uri="{FF2B5EF4-FFF2-40B4-BE49-F238E27FC236}">
                <a16:creationId xmlns:a16="http://schemas.microsoft.com/office/drawing/2014/main" id="{C5D84237-4318-4C81-9353-76DE64FACB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45AA00BA-E22A-4147-AD1D-05BE87382B9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BBD99B3A-5DAD-44C3-AA47-A6B6DE86C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584340E6-45DF-4482-8656-979878CB8916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26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560C50FF-83BB-47BA-B411-4DCBF8C0B0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098CE9-BA38-4AF6-AD2E-3451D6E353B5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9393" name="Rectangle 1">
            <a:extLst>
              <a:ext uri="{FF2B5EF4-FFF2-40B4-BE49-F238E27FC236}">
                <a16:creationId xmlns:a16="http://schemas.microsoft.com/office/drawing/2014/main" id="{F3B953DE-8F18-4B6F-B611-1BDF3DD765E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E3FC9886-6899-402F-9443-716B6B957E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C1664C12-CB70-4146-AD73-2FB2524FE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B160C6EB-BEF7-4549-8680-B79F754533B0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27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3ACDFE3-AA87-4D4E-8CE4-4DCCF2E8699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6A3235-D4C1-49CE-B8F9-E491DA37F9A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0417" name="Rectangle 1">
            <a:extLst>
              <a:ext uri="{FF2B5EF4-FFF2-40B4-BE49-F238E27FC236}">
                <a16:creationId xmlns:a16="http://schemas.microsoft.com/office/drawing/2014/main" id="{704DDF5F-FBD4-4D8D-8F19-7B228E1E94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3DFC9E9-306B-42CA-BBEC-7649E7BF62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0419" name="Text Box 3">
            <a:extLst>
              <a:ext uri="{FF2B5EF4-FFF2-40B4-BE49-F238E27FC236}">
                <a16:creationId xmlns:a16="http://schemas.microsoft.com/office/drawing/2014/main" id="{193BF9DB-1864-42A4-B080-948F3A358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4BDD680A-5F4E-413D-A759-7A7CE612F53F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28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416A160-F7CF-43D0-AA5E-9D29016E224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CFB340-2291-4E04-9772-77B126D3D422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1441" name="Rectangle 1">
            <a:extLst>
              <a:ext uri="{FF2B5EF4-FFF2-40B4-BE49-F238E27FC236}">
                <a16:creationId xmlns:a16="http://schemas.microsoft.com/office/drawing/2014/main" id="{C624D960-48A0-4775-9556-9F33E9B3D4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D085D497-7D6C-48E6-954A-8520F5C74A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C5850631-B4BB-421C-B196-2E4E49578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65115E30-0359-4CE1-B4F9-E40B2AF60274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29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29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8607E4-41EF-434D-9453-1DD00BC4B9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3CEF80-F665-432A-B29A-AD71FE81CBBB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2465" name="Rectangle 1">
            <a:extLst>
              <a:ext uri="{FF2B5EF4-FFF2-40B4-BE49-F238E27FC236}">
                <a16:creationId xmlns:a16="http://schemas.microsoft.com/office/drawing/2014/main" id="{92572D34-F2DE-42FF-9C68-CD3D270C1C1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47775" y="727075"/>
            <a:ext cx="4789488" cy="3592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669EBF0D-9DBB-4F91-A6BE-3500F05F28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28663" y="4549775"/>
            <a:ext cx="5829300" cy="4310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84719A94-8821-48CC-A236-DB5024CB161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CF661E-4FED-4204-A350-94ADC41EFEA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F591B6B0-D695-434E-9D0D-A9C83F56B6F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BA5C38D-6D26-497C-AE68-EAE190857C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B744D2DB-E3FC-4ADA-B6F2-215B49FEE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A3135695-E8F8-438D-84A9-8DAC05BD4CCA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3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B9F567-5F78-4577-BE8F-5AB27ADDC8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CBBEBF-21FB-4D72-B6E0-82EE07C77140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3489" name="Rectangle 1">
            <a:extLst>
              <a:ext uri="{FF2B5EF4-FFF2-40B4-BE49-F238E27FC236}">
                <a16:creationId xmlns:a16="http://schemas.microsoft.com/office/drawing/2014/main" id="{CD4894C2-94DF-4A38-A516-D8EF75455E4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2708EA6C-69FF-48DC-869D-A887A10B0D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DD0212B-B8B0-45E2-AB25-60B54A9380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65A72C-0140-435C-9B8B-13CA819AACCD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604E4987-9732-4490-8F41-2D45147B27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9E6BB40C-2EAB-4156-8376-84F1DEA5D2E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601E35C9-9B04-4877-84C4-09BB5DA37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C0236B73-EE71-44D2-8802-2F0EECFD0F1A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4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7FE21440-76B8-455C-A0AB-BF85C2DD124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BF4BF8-254E-433F-90DE-3A18BE5DCBD3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DA37AC2F-AA0F-45DF-82D6-252861D207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C4ABEEA-62D0-4317-81DC-0E960508210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39939" name="Text Box 3">
            <a:extLst>
              <a:ext uri="{FF2B5EF4-FFF2-40B4-BE49-F238E27FC236}">
                <a16:creationId xmlns:a16="http://schemas.microsoft.com/office/drawing/2014/main" id="{B51790C3-09B7-45E9-AB3F-9BA21A826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8EF1FA83-5948-4A0C-A774-5000B77E3C82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6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943A1632-5F07-462F-A168-DE1BC27E27A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A53C29-730C-4275-8461-3214381E4ED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97B96A45-F848-45A8-BC64-CCFA3D9C74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4B203E1A-0442-463C-9CA4-EF34EEFAA6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26163CB9-A753-49B2-9FB9-C04082A6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67D4FF96-C0CE-4E77-A969-99AF1165C64F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7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943A1632-5F07-462F-A168-DE1BC27E27A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A53C29-730C-4275-8461-3214381E4ED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97B96A45-F848-45A8-BC64-CCFA3D9C74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4B203E1A-0442-463C-9CA4-EF34EEFAA6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26163CB9-A753-49B2-9FB9-C04082A61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67D4FF96-C0CE-4E77-A969-99AF1165C64F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8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91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62BD2E0-BE45-4206-B672-9A7A53775DF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27461D-3AFD-4ACB-BD84-F8084D445201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943BD812-DF88-490C-AE3D-71834DE8E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D386B6ED-C8CF-48EF-9A2F-4484A9D7BF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FBC2D94F-9846-40B5-A086-F54CE234D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3FDF4FD1-2201-40D0-9592-2C382D755752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9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61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62BD2E0-BE45-4206-B672-9A7A53775DF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27461D-3AFD-4ACB-BD84-F8084D44520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943BD812-DF88-490C-AE3D-71834DE8E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1143000"/>
            <a:ext cx="4113213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D386B6ED-C8CF-48EF-9A2F-4484A9D7BF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FBC2D94F-9846-40B5-A086-F54CE234D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840" tIns="48240" rIns="9684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3FDF4FD1-2201-40D0-9592-2C382D755752}" type="slidenum">
              <a:rPr lang="en-US" altLang="en-US" sz="1300">
                <a:latin typeface="+mn-lt" charset="0"/>
                <a:cs typeface="+mn-ea" charset="0"/>
              </a:rPr>
              <a:pPr algn="r" hangingPunct="1">
                <a:lnSpc>
                  <a:spcPct val="100000"/>
                </a:lnSpc>
              </a:pPr>
              <a:t>10</a:t>
            </a:fld>
            <a:endParaRPr lang="en-US" altLang="en-US" sz="1300">
              <a:latin typeface="+mn-lt" charset="0"/>
              <a:cs typeface="+mn-e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F883-5FEE-4B07-B35A-C751B5BDD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C47A4-71BE-46A3-A08D-A2E3C5314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706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F0CF0-3E0F-4818-A105-E0560E63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BF742-B4F6-43B5-A0AC-5848706D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2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91B2E7-E1A4-4F9F-855F-626279B2B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307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3B056-216D-48BD-8879-15497878E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7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151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6A4A-D152-4BE6-81CD-4B2C1609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9475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A169-A944-4697-A2A2-D78B62064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E7DB7-285F-46FE-A491-157778227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905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9ABEB-3069-49AC-A95D-F2B06712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83C5D-3FDF-481E-9434-B3F4B3392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327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1963-2EA2-41AD-B724-CACDC0DE3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E4E6C-967B-4B93-B862-E91E3A83A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2716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07F1-8002-43B7-A2E7-EC27F624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BD688-FE5E-40B4-B365-07395FF3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DCC30-DBFD-47DD-946A-449BDCFF3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312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AAB9-4385-474B-9269-DF770DA0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BCE47-52EE-449F-BB4D-0BFD237C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39BDA-BC48-468C-8FE2-67FA6CB69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81540-2906-4B2E-B65A-9DAAD4BF1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F90D9-BCA6-4ECE-9A0C-49EB03C14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7679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AF60-C1C4-4A9C-B3C1-8E232C9C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231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01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6288-34EF-45B0-8935-93E996C9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3F71-F16E-48C8-A97A-7D569E896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426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1506-72FF-4A2B-B10D-64234442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37E9-1512-4751-B153-75E8EEE1B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DC4BD-D092-4E26-980A-3A0A990D0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214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BB72-80FF-496E-9B3D-CB921BE2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DF442-04FA-48CC-BB09-BF705E529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58655-47A2-4CD6-9D5E-6E0CBD676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6877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110A-46D6-4BFC-A358-2D9968E6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B4D4E-20B8-4A67-9556-E9E456174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0613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87A12-97A6-47D9-94C1-6A6567BD4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307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89600-BC2D-4AEA-9E5E-F3ED4A60B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7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53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6CF7-C260-4752-AB7B-DD32406A4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6932C-9497-43C0-98E5-2AAEC30A5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2253D-A49E-41EE-B432-489CF48BFD1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C44F449-FACD-474E-95B8-6072EDE390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669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0C10-D619-45A0-9898-C48DB7D1A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5D6F6-E8BB-4368-B922-CD07BB1A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3BEED-6554-45D0-8245-9CBCEE4EA5C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0755160-1166-45C0-BD5C-AFEF9B7327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00235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F23C-FFC6-4A85-9589-E0B96FC1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BE976-F6D8-40E2-9DD4-1A0CB9039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3DB8-B6D5-46F3-894B-AE61786C15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1BC126D-EA86-4366-9230-3186C0DA19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2272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4FEC-BAC5-4C4D-9329-47BE282B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03D72-0B1D-4E92-8EFB-7C28BA1E4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397000"/>
            <a:ext cx="4189413" cy="472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9EEE9-92F2-40BD-B9DD-234117661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397000"/>
            <a:ext cx="4191000" cy="472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5CCAC-3A2E-4FA3-87EC-8ACDDDF21AC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7E30F86-1F09-48DC-853F-5A9C864FB6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342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F0C6-E067-43D6-8129-30ACED0FB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F4D16-8877-4942-BA86-93D9317A0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CA6DB-5D77-4E98-90A1-D673D901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E6799C-E85B-44B9-90CB-9696A253E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9519E-4CCB-42CC-BE05-1E60EB982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23332-6F0E-40E4-8D74-19E2E7A150E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DFF0452-B01D-4A87-A342-674779CEF8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7312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7A87-86A6-40D8-80CB-3CFB8E62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B1FBC-B1C7-4F32-814E-CB5DFAF5F78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FF44702-2439-4F04-B114-D1E336B8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92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1236-D77D-42E4-AFBA-23D50FC6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3A17B-938E-4F0D-8830-7420EC781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07288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6528A-43BD-45FE-8207-648147F04F1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F57FCC0-1500-4611-82A6-F2DD725ABE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436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416A-43AB-401C-A4E4-4539556E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638D2-88CF-4971-B7C6-790806DC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E60D7-537B-4C1C-8AE8-0BAB1309B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A6AF8-1484-4DFB-8EDC-1BF045F6D89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465C05C-E6AD-4030-84FB-311077882B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165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822B-17C3-4C88-BAF4-B994A230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FCADC-F2F3-42D8-8D28-7A04E39EA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598F0-D7E4-4461-9AFB-9BF0AF803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CB361-5596-4600-8A41-14F4B3C3C6C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C7EA467-6EE9-42B5-B485-4FCD468452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988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4D6E-409C-4F29-8055-AE5B5661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02041-9922-4C52-ADF5-0E99B3D76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401F3-CC06-4630-A09D-6DF2E8880F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7B72B0B-12B4-4CF8-9F65-BF32F3CF00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7910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1E5FF-9AF0-4FD7-8FC3-5A3B78F94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58000" y="-25400"/>
            <a:ext cx="2284413" cy="614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AE715-3490-466E-8C1E-F298D3FE1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-25400"/>
            <a:ext cx="6705600" cy="614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648F-D203-41FA-A26A-96680F08A15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B01D71E-8B12-462E-8EF6-1B5FEDEE0D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4499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06CF-B12F-49D5-B729-EA5F4FC60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60DF6-2741-45C9-BA76-EEBED4368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584B7-018A-4CA8-BA2D-8080694F9C2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5A8057F-041F-43A5-96F9-457E9779F9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0818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A84E-85AA-4A96-8DB7-A9D6ABA3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7936-F3C9-491F-B7CB-4DD708A61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4031D-FB9F-4B52-A555-7F51FD8548F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41B8603-DA03-4883-B17A-494CD5D114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9020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E659-A371-4A53-99E5-EC9070C4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726EC-DD78-4B5D-B110-4FB40636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83C0C-3113-4878-976C-E5FB3928007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9D17B65-27BC-4B35-B011-E8D167F23B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9208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80CC-72B9-40F9-B481-A3FCEE10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6D60-BC4D-4E9B-8D53-AD312EAFC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397000"/>
            <a:ext cx="4189413" cy="472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5A2B8-411F-4ED6-A895-D3AD14641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397000"/>
            <a:ext cx="4191000" cy="472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D94E6-6A35-4625-8C83-B5A8B3FB9EF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E47B783-F7E2-474F-A964-68F9E061F8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1958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D3B8-360B-47FB-9297-AD03AF7A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481FA-7F50-462A-9744-233F6B18A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66B790-4B43-463F-B01F-B3C396BE3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D764-B542-487D-8B67-6C37F529F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18861-5658-4070-A5C8-E5656D7A2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85007-2D08-45F7-9CEA-0DC8C61CAD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636A51F-D345-4B37-B484-E298DB9789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90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A565-8A74-4F67-A93C-075C0C6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7C6B1-E7BF-4AF6-8635-6CDA4864D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57F21-BD76-465A-B4C7-E7CD40218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9985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7626-C16F-476A-993C-B1B6CC8C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749C2-CF7B-453E-BE55-3D063AFC186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904BCB5-682F-4A87-9CB9-AC21D13A66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9060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EBAD6-176F-4DD1-AFCA-CD337883DD3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6D96A9-F6A9-4B9B-8CFF-D3D2ACD322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12813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488D-3126-42A8-91B0-B19A79C9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869E7-27A0-43CA-AE4C-86055CC8F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A65F8-5F6C-4A96-A404-5AF93EE94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C9E6C-8A85-46BD-845E-73DEBB496C2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CD99979-1326-4F69-A94A-ECC7160ABE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422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E465-3BA6-4E88-99F5-3C0E5ADB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4F067-6080-4C1A-B4F3-BDCF06AC1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01A55-C6AA-4CF1-96F6-6FF280C8B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FE722-B375-41CD-8EAC-7D672CCFC2A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7CAD321-19E9-468B-B6C9-FFD536F69B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1563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2AF71-A923-4753-A7C2-2B2A23C3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F27E6-02AA-4758-9118-F93ED2D5A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804B8-13EA-406C-9618-1F5FFC824B7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2D653F2-B56F-48FC-A9C0-8E0ED7307C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51382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7E813A-EFFF-4FF5-AF08-C5AA98677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58000" y="-25400"/>
            <a:ext cx="2284413" cy="614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B1907-8BF2-4F09-86D3-56A5F594F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-25400"/>
            <a:ext cx="6705600" cy="614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81A35-AC96-4ADA-AD33-D33771F0027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E6257CB-B07E-4F68-BD57-E4D3E51B92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3419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9E68-446A-41DC-ABBF-235419D42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14C3E-42F1-4462-B167-4F8962A24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F667C-BCCC-4D74-8125-F29BA85C355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8D89D-2373-4C92-AB0B-B9F147071E4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A6A66D6-F0D0-48CB-AC22-2BCDCF2971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4431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03CC-D88B-441D-B7A7-D5BB072C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73D7E-2936-4BF2-B4BB-B8ED46992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A50E4-7008-4B0A-ACAF-992E9D5DF9F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37101-149F-448F-A625-22092CBB28D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A639A01-6037-4E0B-83C0-E39F106B4A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60717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38AF-9907-4A7C-B417-8CAFD43F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8F3F1-193E-4889-934D-5965A7AAB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8DF92-6F79-4B75-BE12-E02638116C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9361-6C01-4C2E-9424-D502023F646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A60A93E-8A76-4834-9FE8-662B959B1C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4820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DCE8-0314-457E-8896-9540404A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D82E-57CF-42A8-98DC-6AA8E9656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9D95A-B867-4264-9CBA-2FCD18B31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397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140B0-EB50-4BD2-BA16-1B43BB4FA7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7C9C-0960-4A9B-A5CA-94BA4E6411E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26DA8C8-C3CB-4729-B804-A4466B314B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90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38189-9EA9-429A-ADC2-6A41062C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D272E-CAD6-4787-91BC-1451AA18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D0D3B-982A-4ABD-97FA-93AEB7072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FBF63-8C4C-45C4-A4E9-1B2FE5595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CAAD6B-7FD7-4BAD-B518-0E7B0B42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72740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04D7-95FA-4ECA-A656-E8A1D769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543A6-B378-4462-B660-7B954406D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171B7-5519-4642-9D42-4859CC67E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E04CE-CE20-4140-AB68-EE2076D01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84E674-1AD5-47F7-AFD3-D025481E5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320B7-2D11-482C-B754-227F9AC5965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D789A7-303E-4980-861D-BF05FE268B5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5EE8BB5-7FBC-4060-9BD0-9CACB13AE6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9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2EE0-E6A3-4A2C-8603-8751424B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D6EB5-34D2-4AF7-B7EC-10949A0BB4E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3D939-9F15-4C77-96A3-0746E7D3978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8777183-0705-40AA-AF83-BD55FA4EA4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99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319AF-1E0E-4BAC-9E5A-21F93C854DC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85DDE-17A3-402E-8846-1B499980055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694AE4E-16F1-4E73-BDB4-7D55EA8C0C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25816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C0F8-41A2-4853-9219-C578350C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61B6-7E5A-4D60-9E6F-92A021325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AB5EC-2D42-46A4-A2A2-C68AF1CDE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36049-9BD4-4C0D-AAF4-FA75347989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7921E-91E1-400E-9224-65A8F5B0024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7A99F02-1F76-48F2-890A-B28339BF1B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0311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67C6F-5A71-44AE-ABFE-4B5527F8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EF1ECF-F678-4AA2-9E06-40257FF22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D55EE-1205-4738-9E72-0FA493B9F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72580-6428-4733-8538-0E9DEC98011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21301-DB4B-4E19-BB15-3B8D1F4759C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F83B4A0-9ED8-4D78-9F0F-364E1A7BFC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3464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42BD-7D1E-40CC-9FCE-F4BEB37C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4807C-0B42-47DE-B7E2-FB684DDA5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8C0EE-E65F-4B50-A49B-3AA61CD038A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CD8A2-ACCC-4C5D-A2DB-770F06768C9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04711D5-B298-4335-92E4-98EBD5A3D7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0560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99C4C-EEF7-40BE-873C-95121548E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5813" cy="5307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9919F-A29A-4930-A550-F9CC69BC3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307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19F69-BBFE-4972-A2F4-2D016E5C14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C0749-3D4D-4769-96AC-F1D72B2938C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FE98E8B-B8A5-4B08-8378-6FA67B8D9F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2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20D2-4E28-4498-B15F-8A36685A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80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79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6DC9-E283-4668-87B3-2F5721403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A9CF8-2C74-4026-A9B4-06547B69E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65FD-8210-482A-8929-774B2580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075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8204-D3DC-4393-94C1-F2A696F30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5BA5C-74B3-46FC-9986-D2D864E6B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1D069-BC95-4719-9026-A6712BA18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3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40F822D-A4F0-413E-8A9D-AD84A4365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0825" cy="6854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AutoShape 2">
            <a:extLst>
              <a:ext uri="{FF2B5EF4-FFF2-40B4-BE49-F238E27FC236}">
                <a16:creationId xmlns:a16="http://schemas.microsoft.com/office/drawing/2014/main" id="{03040968-D2D8-4505-91CD-01FDBDE9C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69850"/>
            <a:ext cx="9010650" cy="6689725"/>
          </a:xfrm>
          <a:custGeom>
            <a:avLst/>
            <a:gdLst>
              <a:gd name="G0" fmla="+- 0 0 4929"/>
              <a:gd name="G1" fmla="+- 50000 0 4929"/>
              <a:gd name="G2" fmla="?: G1 4929 50000"/>
              <a:gd name="G3" fmla="?: G0 0 G1"/>
              <a:gd name="G4" fmla="min 25029 18585"/>
              <a:gd name="G5" fmla="*/ G4 G3 1"/>
              <a:gd name="G6" fmla="*/ G5 1 34464"/>
              <a:gd name="G7" fmla="+- 25029 0 G6"/>
              <a:gd name="G8" fmla="+- 18585 0 G6"/>
              <a:gd name="G9" fmla="*/ G6 29289 1"/>
              <a:gd name="G10" fmla="*/ G9 1 34464"/>
              <a:gd name="G11" fmla="+- 25029 0 G10"/>
              <a:gd name="G12" fmla="+- 18585 0 G10"/>
              <a:gd name="G13" fmla="*/ 25029 1 2"/>
              <a:gd name="G14" fmla="*/ 18585 1 2"/>
              <a:gd name="G15" fmla="+- 18585 0 0"/>
              <a:gd name="G16" fmla="+- 25029 0 0"/>
              <a:gd name="G17" fmla="+- 180 0 0"/>
              <a:gd name="G18" fmla="+- 90 0 0"/>
              <a:gd name="G19" fmla="+- 270 0 0"/>
              <a:gd name="G20" fmla="+- 90 0 0"/>
              <a:gd name="G21" fmla="+- 0 0 0"/>
              <a:gd name="G22" fmla="+- 90 0 0"/>
              <a:gd name="G23" fmla="+- 90 0 0"/>
              <a:gd name="G24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4305"/>
                </a:moveTo>
                <a:lnTo>
                  <a:pt x="24305" y="24305"/>
                </a:lnTo>
                <a:lnTo>
                  <a:pt x="180" y="90"/>
                </a:lnTo>
                <a:lnTo>
                  <a:pt x="724" y="0"/>
                </a:lnTo>
                <a:lnTo>
                  <a:pt x="24305" y="24305"/>
                </a:lnTo>
                <a:lnTo>
                  <a:pt x="270" y="90"/>
                </a:lnTo>
                <a:lnTo>
                  <a:pt x="25029" y="-5720"/>
                </a:lnTo>
                <a:lnTo>
                  <a:pt x="24305" y="24305"/>
                </a:lnTo>
                <a:close/>
              </a:path>
            </a:pathLst>
          </a:custGeom>
          <a:solidFill>
            <a:srgbClr val="FFFFFF"/>
          </a:solidFill>
          <a:ln w="64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72BB5A9-3C79-4146-8D29-4BEA204DB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0825" cy="6854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AutoShape 4">
            <a:extLst>
              <a:ext uri="{FF2B5EF4-FFF2-40B4-BE49-F238E27FC236}">
                <a16:creationId xmlns:a16="http://schemas.microsoft.com/office/drawing/2014/main" id="{FA12FFFF-1116-4F74-B758-5405A9DEB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8" y="69850"/>
            <a:ext cx="9010650" cy="6688138"/>
          </a:xfrm>
          <a:custGeom>
            <a:avLst/>
            <a:gdLst>
              <a:gd name="G0" fmla="+- 0 0 4929"/>
              <a:gd name="G1" fmla="+- 50000 0 4929"/>
              <a:gd name="G2" fmla="?: G1 4929 50000"/>
              <a:gd name="G3" fmla="?: G0 0 G1"/>
              <a:gd name="G4" fmla="min 25029 18581"/>
              <a:gd name="G5" fmla="*/ G4 G3 1"/>
              <a:gd name="G6" fmla="*/ G5 1 34464"/>
              <a:gd name="G7" fmla="+- 25029 0 G6"/>
              <a:gd name="G8" fmla="+- 18581 0 G6"/>
              <a:gd name="G9" fmla="*/ G6 29289 1"/>
              <a:gd name="G10" fmla="*/ G9 1 34464"/>
              <a:gd name="G11" fmla="+- 25029 0 G10"/>
              <a:gd name="G12" fmla="+- 18581 0 G10"/>
              <a:gd name="G13" fmla="*/ 25029 1 2"/>
              <a:gd name="G14" fmla="*/ 18581 1 2"/>
              <a:gd name="G15" fmla="+- 18581 0 0"/>
              <a:gd name="G16" fmla="+- 25029 0 0"/>
              <a:gd name="G17" fmla="+- 180 0 0"/>
              <a:gd name="G18" fmla="+- 90 0 0"/>
              <a:gd name="G19" fmla="+- 270 0 0"/>
              <a:gd name="G20" fmla="+- 90 0 0"/>
              <a:gd name="G21" fmla="+- 0 0 0"/>
              <a:gd name="G22" fmla="+- 90 0 0"/>
              <a:gd name="G23" fmla="+- 90 0 0"/>
              <a:gd name="G24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4300"/>
                </a:moveTo>
                <a:lnTo>
                  <a:pt x="24300" y="24300"/>
                </a:lnTo>
                <a:lnTo>
                  <a:pt x="180" y="90"/>
                </a:lnTo>
                <a:lnTo>
                  <a:pt x="729" y="0"/>
                </a:lnTo>
                <a:lnTo>
                  <a:pt x="24300" y="24300"/>
                </a:lnTo>
                <a:lnTo>
                  <a:pt x="270" y="90"/>
                </a:lnTo>
                <a:lnTo>
                  <a:pt x="25029" y="-5719"/>
                </a:lnTo>
                <a:lnTo>
                  <a:pt x="24300" y="24300"/>
                </a:lnTo>
                <a:close/>
              </a:path>
            </a:pathLst>
          </a:custGeom>
          <a:solidFill>
            <a:srgbClr val="FFFFFF"/>
          </a:solidFill>
          <a:ln w="64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387A341-40A5-4970-B8D7-0BC8161B4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449388"/>
            <a:ext cx="9018588" cy="1524000"/>
          </a:xfrm>
          <a:prstGeom prst="rect">
            <a:avLst/>
          </a:prstGeom>
          <a:solidFill>
            <a:srgbClr val="4F81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8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D468517-7C0D-437F-9029-A5549F6B0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1397000"/>
            <a:ext cx="9018588" cy="117475"/>
          </a:xfrm>
          <a:prstGeom prst="rect">
            <a:avLst/>
          </a:prstGeom>
          <a:solidFill>
            <a:srgbClr val="B2C0D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8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E73E4FB-008E-4310-B724-7D3E2364F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2976563"/>
            <a:ext cx="9018588" cy="107950"/>
          </a:xfrm>
          <a:prstGeom prst="rect">
            <a:avLst/>
          </a:prstGeom>
          <a:solidFill>
            <a:srgbClr val="4BAC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8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8D3AB0CF-CE10-42AB-9397-327628F2E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B0217AC-B9F4-4DEC-8532-CB65C292D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708" r:id="rId12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02B035F0-BB45-456A-A916-D56D070B8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0825" cy="6854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5C5E3336-79EF-42DD-935D-3A2C45A1C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69850"/>
            <a:ext cx="9010650" cy="6689725"/>
          </a:xfrm>
          <a:custGeom>
            <a:avLst/>
            <a:gdLst>
              <a:gd name="G0" fmla="+- 0 0 4929"/>
              <a:gd name="G1" fmla="+- 50000 0 4929"/>
              <a:gd name="G2" fmla="?: G1 4929 50000"/>
              <a:gd name="G3" fmla="?: G0 0 G1"/>
              <a:gd name="G4" fmla="min 25029 18585"/>
              <a:gd name="G5" fmla="*/ G4 G3 1"/>
              <a:gd name="G6" fmla="*/ G5 1 34464"/>
              <a:gd name="G7" fmla="+- 25029 0 G6"/>
              <a:gd name="G8" fmla="+- 18585 0 G6"/>
              <a:gd name="G9" fmla="*/ G6 29289 1"/>
              <a:gd name="G10" fmla="*/ G9 1 34464"/>
              <a:gd name="G11" fmla="+- 25029 0 G10"/>
              <a:gd name="G12" fmla="+- 18585 0 G10"/>
              <a:gd name="G13" fmla="*/ 25029 1 2"/>
              <a:gd name="G14" fmla="*/ 18585 1 2"/>
              <a:gd name="G15" fmla="+- 18585 0 0"/>
              <a:gd name="G16" fmla="+- 25029 0 0"/>
              <a:gd name="G17" fmla="+- 180 0 0"/>
              <a:gd name="G18" fmla="+- 90 0 0"/>
              <a:gd name="G19" fmla="+- 270 0 0"/>
              <a:gd name="G20" fmla="+- 90 0 0"/>
              <a:gd name="G21" fmla="+- 0 0 0"/>
              <a:gd name="G22" fmla="+- 90 0 0"/>
              <a:gd name="G23" fmla="+- 90 0 0"/>
              <a:gd name="G24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4305"/>
                </a:moveTo>
                <a:lnTo>
                  <a:pt x="24305" y="24305"/>
                </a:lnTo>
                <a:lnTo>
                  <a:pt x="180" y="90"/>
                </a:lnTo>
                <a:lnTo>
                  <a:pt x="724" y="0"/>
                </a:lnTo>
                <a:lnTo>
                  <a:pt x="24305" y="24305"/>
                </a:lnTo>
                <a:lnTo>
                  <a:pt x="270" y="90"/>
                </a:lnTo>
                <a:lnTo>
                  <a:pt x="25029" y="-5720"/>
                </a:lnTo>
                <a:lnTo>
                  <a:pt x="24305" y="24305"/>
                </a:lnTo>
                <a:close/>
              </a:path>
            </a:pathLst>
          </a:custGeom>
          <a:solidFill>
            <a:srgbClr val="FFFFFF"/>
          </a:solidFill>
          <a:ln w="64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2F5A533-0FDC-44A6-A5FC-1FF20C5B5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48D67FC-5348-448D-AAA0-C5C0EF47B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73A35109-9A0F-4236-B8AD-D7F39CA4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30288"/>
            <a:ext cx="9144000" cy="60325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CC"/>
              </a:gs>
            </a:gsLst>
            <a:lin ang="10800000" scaled="1"/>
          </a:gra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9C5E8E7F-8F39-499C-A838-2E88ED3AE9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142413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400" tIns="34200" rIns="68400" bIns="342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D2FEE6F-34E1-48AF-9092-D7E2CB58AD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97000"/>
            <a:ext cx="8532813" cy="472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400" tIns="34200" rIns="68400" bIns="342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LevelClick to edit Master text styles</a:t>
            </a:r>
          </a:p>
          <a:p>
            <a:pPr lvl="4"/>
            <a:r>
              <a:rPr lang="en-GB" altLang="en-US"/>
              <a:t>Second level</a:t>
            </a:r>
          </a:p>
          <a:p>
            <a:pPr lvl="4"/>
            <a:r>
              <a:rPr lang="en-GB" altLang="en-US"/>
              <a:t>Third level</a:t>
            </a:r>
          </a:p>
          <a:p>
            <a:pPr lvl="4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98D9D140-4D8C-4E01-9864-6A679A859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6245225"/>
            <a:ext cx="1600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CB797191-8A00-408B-8E86-C2AA45BE2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6245225"/>
            <a:ext cx="21717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85692308-E558-4C7C-A22E-268B2E284D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914900" y="6245225"/>
            <a:ext cx="1598613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400" tIns="34200" rIns="68400" bIns="342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457200" algn="l"/>
                <a:tab pos="914400" algn="l"/>
                <a:tab pos="1371600" algn="l"/>
              </a:tabLst>
              <a:defRPr sz="11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7751B6B2-681C-41C1-9DC3-34D8B57EF05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57200" rtl="0" fontAlgn="base" hangingPunct="0">
        <a:lnSpc>
          <a:spcPct val="83000"/>
        </a:lnSpc>
        <a:spcBef>
          <a:spcPts val="18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33399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83000"/>
        </a:lnSpc>
        <a:spcBef>
          <a:spcPts val="151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8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83000"/>
        </a:lnSpc>
        <a:spcBef>
          <a:spcPts val="76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83000"/>
        </a:lnSpc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7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AE51B948-3560-47A0-8BDC-62F58BD3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30288"/>
            <a:ext cx="9144000" cy="60325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CC"/>
              </a:gs>
            </a:gsLst>
            <a:lin ang="10800000" scaled="1"/>
          </a:gra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EF7D22CA-5DE7-44A7-BBD4-DFF0B21C0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142413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400" tIns="34200" rIns="68400" bIns="342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F4A71D8-8B11-4DED-978D-F4492A471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97000"/>
            <a:ext cx="8532813" cy="472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400" tIns="34200" rIns="68400" bIns="342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LevelClick to edit Master text styles</a:t>
            </a:r>
          </a:p>
          <a:p>
            <a:pPr lvl="4"/>
            <a:r>
              <a:rPr lang="en-GB" altLang="en-US"/>
              <a:t>Second level</a:t>
            </a:r>
          </a:p>
          <a:p>
            <a:pPr lvl="4"/>
            <a:r>
              <a:rPr lang="en-GB" altLang="en-US"/>
              <a:t>Third level</a:t>
            </a:r>
          </a:p>
          <a:p>
            <a:pPr lvl="4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A5BF1820-C9B5-4937-931E-4F10885B0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6245225"/>
            <a:ext cx="1600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C12C837B-A053-4417-9F3A-F0057A7DB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6245225"/>
            <a:ext cx="21717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018A75CD-24A6-470C-98DA-5FC543404E0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914900" y="6245225"/>
            <a:ext cx="1598613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400" tIns="34200" rIns="68400" bIns="342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457200" algn="l"/>
                <a:tab pos="914400" algn="l"/>
                <a:tab pos="1371600" algn="l"/>
              </a:tabLst>
              <a:defRPr sz="11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9ED40BE4-E7B4-45B9-B5F4-6FD8734FE4F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57200" rtl="0" fontAlgn="base" hangingPunct="0">
        <a:lnSpc>
          <a:spcPct val="83000"/>
        </a:lnSpc>
        <a:spcBef>
          <a:spcPts val="18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333399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83000"/>
        </a:lnSpc>
        <a:spcBef>
          <a:spcPts val="151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8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83000"/>
        </a:lnSpc>
        <a:spcBef>
          <a:spcPts val="76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83000"/>
        </a:lnSpc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7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16E83AA-A8F2-493E-84B9-A3EF330A188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28650" y="6356350"/>
            <a:ext cx="20558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 sz="1200">
                <a:solidFill>
                  <a:srgbClr val="8B8B8B"/>
                </a:solidFill>
                <a:latin typeface="+mn-lt"/>
                <a:cs typeface="DejaVu Sans" charset="0"/>
              </a:defRPr>
            </a:lvl1pPr>
          </a:lstStyle>
          <a:p>
            <a:r>
              <a:rPr lang="en-US" altLang="en-US"/>
              <a:t>8/27/20</a:t>
            </a: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CA3CE0BB-32E1-4A47-9FF1-1D4791164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688A3D8-6CC5-4CC8-8549-46030FFD24A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457950" y="6356350"/>
            <a:ext cx="20558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 sz="1200">
                <a:solidFill>
                  <a:srgbClr val="8B8B8B"/>
                </a:solidFill>
                <a:latin typeface="+mn-lt"/>
                <a:cs typeface="DejaVu Sans" charset="0"/>
              </a:defRPr>
            </a:lvl1pPr>
          </a:lstStyle>
          <a:p>
            <a:fld id="{EF94E719-264B-4F41-8902-797794C9DBA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4A16DE1-692A-4367-90F8-02157DE96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84718B13-750C-47FF-9C91-83F2F30C2E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9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/>
  <p:txStyles>
    <p:titleStyle>
      <a:lvl1pPr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2pPr>
      <a:lvl3pPr marL="11430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3pPr>
      <a:lvl4pPr marL="16002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4pPr>
      <a:lvl5pPr marL="20574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5pPr>
      <a:lvl6pPr marL="25146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6pPr>
      <a:lvl7pPr marL="29718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7pPr>
      <a:lvl8pPr marL="34290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8pPr>
      <a:lvl9pPr marL="3886200" indent="-228600" algn="l" defTabSz="457200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700">
          <a:solidFill>
            <a:srgbClr val="000000"/>
          </a:solidFill>
          <a:latin typeface="Calibri" panose="020F0502020204030204" pitchFamily="34" charset="0"/>
          <a:cs typeface="Noto Sans CJK SC Regular" charset="0"/>
        </a:defRPr>
      </a:lvl9pPr>
    </p:titleStyle>
    <p:bodyStyle>
      <a:lvl1pPr marL="342900" indent="-342900" algn="l" defTabSz="457200" rtl="0" fontAlgn="base">
        <a:lnSpc>
          <a:spcPct val="75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75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lnSpc>
          <a:spcPct val="75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lnSpc>
          <a:spcPct val="75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lnSpc>
          <a:spcPct val="75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57B89778-BDC5-4CD7-865A-4DD087B37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200400"/>
            <a:ext cx="6473825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en-US" dirty="0">
              <a:cs typeface="DejaVu Sans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en-US" sz="3200" dirty="0">
                <a:solidFill>
                  <a:srgbClr val="0070C0"/>
                </a:solidFill>
                <a:cs typeface="DejaVu Sans" charset="0"/>
              </a:rPr>
              <a:t>Unit 2</a:t>
            </a:r>
          </a:p>
          <a:p>
            <a:pPr algn="ctr">
              <a:lnSpc>
                <a:spcPct val="100000"/>
              </a:lnSpc>
            </a:pPr>
            <a:endParaRPr lang="en-US" altLang="en-US" sz="2400" dirty="0">
              <a:cs typeface="DejaVu Sans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D4114B6F-9825-4283-8726-0CBED9272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210300"/>
            <a:ext cx="4540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66BEB7E-4CC4-46DF-B3CC-0F6284479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06538"/>
            <a:ext cx="8226425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9144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en-US">
              <a:cs typeface="DejaVu Sans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en-US" sz="3200">
                <a:solidFill>
                  <a:srgbClr val="FFFFFF"/>
                </a:solidFill>
                <a:latin typeface="Franklin Gothic Book" panose="020B0503020102020204" pitchFamily="34" charset="0"/>
                <a:cs typeface="DejaVu Sans" charset="0"/>
              </a:rPr>
              <a:t>Artificial Intelligence </a:t>
            </a:r>
          </a:p>
          <a:p>
            <a:pPr algn="ctr">
              <a:lnSpc>
                <a:spcPct val="100000"/>
              </a:lnSpc>
            </a:pPr>
            <a:endParaRPr lang="en-US" altLang="en-US">
              <a:cs typeface="DejaVu San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AA1B6256-6B44-42DC-96AC-948E40F5DA1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Another PEAS example: Spam filter</a:t>
            </a: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43D77CA5-9F13-4E6F-A39E-A3B623523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Performance measure</a:t>
            </a:r>
          </a:p>
          <a:p>
            <a:pPr algn="ctr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</a:rPr>
              <a:t>Is a false accept as expensive as a false reject?</a:t>
            </a:r>
          </a:p>
          <a:p>
            <a:pPr algn="ctr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</a:rPr>
              <a:t>Performance per e-mail, or in aggregate?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Environment</a:t>
            </a:r>
          </a:p>
          <a:p>
            <a:pPr marL="457200" indent="0" algn="ctr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</a:rPr>
              <a:t>User’s e-mail account?  Server hosting thousands of users?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Actuators?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Sensors?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9D4E7F6C-24CC-409A-8441-E4977579C2F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49275" y="92075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Performance Measure</a:t>
            </a:r>
          </a:p>
        </p:txBody>
      </p:sp>
      <p:sp>
        <p:nvSpPr>
          <p:cNvPr id="14338" name="Text Box 2" descr="Equations for performance measure of an agent">
            <a:extLst>
              <a:ext uri="{FF2B5EF4-FFF2-40B4-BE49-F238E27FC236}">
                <a16:creationId xmlns:a16="http://schemas.microsoft.com/office/drawing/2014/main" id="{43B9AF20-E076-48D4-8F15-DBF53B94C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825625"/>
            <a:ext cx="7886700" cy="4351338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A6D461F1-E844-49B7-B2B8-B2A8554724F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0"/>
            <a:ext cx="6172200" cy="9144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What makes an agent </a:t>
            </a:r>
            <a:r>
              <a:rPr lang="en-US" altLang="en-US" sz="4400" b="1" i="1">
                <a:latin typeface="Calibri Light" panose="020F0302020204030204" pitchFamily="34" charset="0"/>
              </a:rPr>
              <a:t>Rational</a:t>
            </a:r>
            <a:r>
              <a:rPr lang="en-US" altLang="en-US" sz="4400">
                <a:latin typeface="Calibri Light" panose="020F0302020204030204" pitchFamily="34" charset="0"/>
              </a:rPr>
              <a:t>?</a:t>
            </a:r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CB1EE450-10C3-4F82-B34E-30473B96F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1524000"/>
            <a:ext cx="6172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" panose="020F0502020204030204" pitchFamily="34" charset="0"/>
              </a:rPr>
              <a:t>RATIONAL AGENT is one with RATIONAL BEHAVIOR:  For each possible percept sequence, a </a:t>
            </a:r>
            <a:r>
              <a:rPr lang="en-US" altLang="en-US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rational agent</a:t>
            </a:r>
            <a:r>
              <a:rPr lang="en-US" altLang="en-US" sz="1600" dirty="0">
                <a:latin typeface="Calibri" panose="020F0502020204030204" pitchFamily="34" charset="0"/>
              </a:rPr>
              <a:t> should select an action that is expected to maximize its </a:t>
            </a:r>
            <a:r>
              <a:rPr lang="en-US" altLang="en-US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performance measure</a:t>
            </a:r>
            <a:r>
              <a:rPr lang="en-US" altLang="en-US" sz="1600" dirty="0">
                <a:latin typeface="Calibri" panose="020F0502020204030204" pitchFamily="34" charset="0"/>
              </a:rPr>
              <a:t>, </a:t>
            </a:r>
            <a:r>
              <a:rPr lang="en-US" altLang="en-US" sz="1600" i="1" dirty="0">
                <a:latin typeface="Calibri" panose="020F0502020204030204" pitchFamily="34" charset="0"/>
              </a:rPr>
              <a:t>given the evidence provided by the percept sequence and the agent’s built-in knowledge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1600" i="1" dirty="0"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" panose="020F0502020204030204" pitchFamily="34" charset="0"/>
              </a:rPr>
              <a:t>RATIONAL THOUGHT: all of the above, + agent calculates and maximizes the performance measures in its own brain.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1600" dirty="0"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Performance measure (utility function): </a:t>
            </a:r>
            <a:br>
              <a:rPr lang="en-US" altLang="en-US" sz="1600" b="1" dirty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en-US" altLang="en-US" sz="1600" dirty="0">
                <a:latin typeface="Calibri" panose="020F0502020204030204" pitchFamily="34" charset="0"/>
              </a:rPr>
              <a:t>An </a:t>
            </a:r>
            <a:r>
              <a:rPr lang="en-US" altLang="en-US" sz="1600" i="1" dirty="0">
                <a:latin typeface="Calibri" panose="020F0502020204030204" pitchFamily="34" charset="0"/>
              </a:rPr>
              <a:t>objective</a:t>
            </a:r>
            <a:r>
              <a:rPr lang="en-US" altLang="en-US" sz="1600" dirty="0">
                <a:latin typeface="Calibri" panose="020F0502020204030204" pitchFamily="34" charset="0"/>
              </a:rPr>
              <a:t> criterion for success of an agent's behavior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" panose="020F0502020204030204" pitchFamily="34" charset="0"/>
              </a:rPr>
              <a:t>Example Exam Problems: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" panose="020F0502020204030204" pitchFamily="34" charset="0"/>
              </a:rPr>
              <a:t>Can a rational agent make mistakes?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" panose="020F0502020204030204" pitchFamily="34" charset="0"/>
              </a:rPr>
              <a:t>Does rational behavior require rational thought?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1600" dirty="0"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16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7806C5F-1A34-4B03-95B5-868EFC58D4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0"/>
            <a:ext cx="78867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Back to the  Vacuum-Agent</a:t>
            </a: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3230E9A1-5E9B-45C3-A528-56FC82158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" y="944563"/>
            <a:ext cx="7096125" cy="573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1000"/>
              </a:spcBef>
            </a:pPr>
            <a:r>
              <a:rPr lang="en-US" altLang="en-US" sz="2400" b="1" dirty="0">
                <a:latin typeface="Calibri" panose="020F0502020204030204" pitchFamily="34" charset="0"/>
              </a:rPr>
              <a:t>function Vacuum-Agent</a:t>
            </a:r>
            <a:r>
              <a:rPr lang="en-US" altLang="en-US" sz="2400" dirty="0">
                <a:latin typeface="Calibri" panose="020F0502020204030204" pitchFamily="34" charset="0"/>
              </a:rPr>
              <a:t>(</a:t>
            </a:r>
            <a:r>
              <a:rPr lang="en-US" altLang="en-US" sz="2400" dirty="0">
                <a:solidFill>
                  <a:srgbClr val="ED7D31"/>
                </a:solidFill>
                <a:latin typeface="Calibri" panose="020F0502020204030204" pitchFamily="34" charset="0"/>
              </a:rPr>
              <a:t>[</a:t>
            </a:r>
            <a:r>
              <a:rPr lang="en-US" altLang="en-US" sz="2400" dirty="0" err="1">
                <a:solidFill>
                  <a:srgbClr val="ED7D31"/>
                </a:solidFill>
                <a:latin typeface="Calibri" panose="020F0502020204030204" pitchFamily="34" charset="0"/>
              </a:rPr>
              <a:t>location,status</a:t>
            </a:r>
            <a:r>
              <a:rPr lang="en-US" altLang="en-US" sz="2400" dirty="0">
                <a:solidFill>
                  <a:srgbClr val="ED7D31"/>
                </a:solidFill>
                <a:latin typeface="Calibri" panose="020F0502020204030204" pitchFamily="34" charset="0"/>
              </a:rPr>
              <a:t>]</a:t>
            </a:r>
            <a:r>
              <a:rPr lang="en-US" altLang="en-US" sz="2400" dirty="0">
                <a:latin typeface="Calibri" panose="020F0502020204030204" pitchFamily="34" charset="0"/>
              </a:rPr>
              <a:t>) returns an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action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Calibri" panose="020F0502020204030204" pitchFamily="34" charset="0"/>
              </a:rPr>
              <a:t>if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solidFill>
                  <a:srgbClr val="ED7D31"/>
                </a:solidFill>
                <a:latin typeface="Calibri" panose="020F0502020204030204" pitchFamily="34" charset="0"/>
              </a:rPr>
              <a:t>Loc=A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Calibri" panose="020F0502020204030204" pitchFamily="34" charset="0"/>
              </a:rPr>
              <a:t>if </a:t>
            </a:r>
            <a:r>
              <a:rPr lang="en-US" altLang="en-US" sz="2400" dirty="0">
                <a:solidFill>
                  <a:srgbClr val="ED7D31"/>
                </a:solidFill>
                <a:latin typeface="Calibri" panose="020F0502020204030204" pitchFamily="34" charset="0"/>
              </a:rPr>
              <a:t>Status=Dirty </a:t>
            </a:r>
            <a:r>
              <a:rPr lang="en-US" altLang="en-US" sz="2400" i="1" dirty="0">
                <a:latin typeface="Calibri" panose="020F0502020204030204" pitchFamily="34" charset="0"/>
              </a:rPr>
              <a:t>then</a:t>
            </a:r>
            <a:r>
              <a:rPr lang="en-US" altLang="en-US" sz="2400" dirty="0">
                <a:latin typeface="Calibri" panose="020F0502020204030204" pitchFamily="34" charset="0"/>
              </a:rPr>
              <a:t> return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Suck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Calibri" panose="020F0502020204030204" pitchFamily="34" charset="0"/>
              </a:rPr>
              <a:t>else if I have never visited </a:t>
            </a:r>
            <a:r>
              <a:rPr lang="en-US" altLang="en-US" sz="2400" dirty="0">
                <a:solidFill>
                  <a:srgbClr val="ED7D31"/>
                </a:solidFill>
                <a:latin typeface="Calibri" panose="020F0502020204030204" pitchFamily="34" charset="0"/>
              </a:rPr>
              <a:t>B</a:t>
            </a:r>
            <a:r>
              <a:rPr lang="en-US" altLang="en-US" sz="2400" i="1" dirty="0">
                <a:latin typeface="Calibri" panose="020F0502020204030204" pitchFamily="34" charset="0"/>
              </a:rPr>
              <a:t> then return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Right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Calibri" panose="020F0502020204030204" pitchFamily="34" charset="0"/>
              </a:rPr>
              <a:t>else return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NoOp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Calibri" panose="020F0502020204030204" pitchFamily="34" charset="0"/>
              </a:rPr>
              <a:t>else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Calibri" panose="020F0502020204030204" pitchFamily="34" charset="0"/>
              </a:rPr>
              <a:t>if </a:t>
            </a:r>
            <a:r>
              <a:rPr lang="en-US" altLang="en-US" sz="2400" dirty="0">
                <a:solidFill>
                  <a:srgbClr val="ED7D31"/>
                </a:solidFill>
                <a:latin typeface="Calibri" panose="020F0502020204030204" pitchFamily="34" charset="0"/>
              </a:rPr>
              <a:t>Status=Dirty </a:t>
            </a:r>
            <a:r>
              <a:rPr lang="en-US" altLang="en-US" sz="2400" i="1" dirty="0">
                <a:latin typeface="Calibri" panose="020F0502020204030204" pitchFamily="34" charset="0"/>
              </a:rPr>
              <a:t>then</a:t>
            </a:r>
            <a:r>
              <a:rPr lang="en-US" altLang="en-US" sz="2400" dirty="0">
                <a:latin typeface="Calibri" panose="020F0502020204030204" pitchFamily="34" charset="0"/>
              </a:rPr>
              <a:t> return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Suck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Calibri" panose="020F0502020204030204" pitchFamily="34" charset="0"/>
              </a:rPr>
              <a:t>else if never visited </a:t>
            </a:r>
            <a:r>
              <a:rPr lang="en-US" altLang="en-US" sz="2400" dirty="0">
                <a:solidFill>
                  <a:srgbClr val="ED7D31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2400" i="1" dirty="0">
                <a:latin typeface="Calibri" panose="020F0502020204030204" pitchFamily="34" charset="0"/>
              </a:rPr>
              <a:t> then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Left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i="1" dirty="0">
                <a:latin typeface="Calibri" panose="020F0502020204030204" pitchFamily="34" charset="0"/>
              </a:rPr>
              <a:t>else return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  <a:latin typeface="Calibri" panose="020F0502020204030204" pitchFamily="34" charset="0"/>
              </a:rPr>
              <a:t>NoOp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</a:rPr>
              <a:t>Example Exam Problem: Is this agent </a:t>
            </a:r>
            <a:r>
              <a:rPr lang="en-US" altLang="en-US" sz="2400" b="1" i="1" dirty="0">
                <a:latin typeface="Calibri" panose="020F0502020204030204" pitchFamily="34" charset="0"/>
              </a:rPr>
              <a:t>Rational</a:t>
            </a:r>
            <a:r>
              <a:rPr lang="en-US" altLang="en-US" sz="2400" dirty="0">
                <a:latin typeface="Calibri" panose="020F0502020204030204" pitchFamily="34" charset="0"/>
              </a:rPr>
              <a:t>?</a:t>
            </a:r>
          </a:p>
        </p:txBody>
      </p:sp>
      <p:pic>
        <p:nvPicPr>
          <p:cNvPr id="16387" name="Picture 3" descr="Two rooms, the one in the left with a vacuum cleaner agent.">
            <a:extLst>
              <a:ext uri="{FF2B5EF4-FFF2-40B4-BE49-F238E27FC236}">
                <a16:creationId xmlns:a16="http://schemas.microsoft.com/office/drawing/2014/main" id="{79A439B3-2B58-4843-9865-416E1C85C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3662363"/>
            <a:ext cx="2903538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97237130-AA04-4F7E-AB25-1885DAC8EC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1652"/>
            <a:ext cx="7429500" cy="9144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</a:pPr>
            <a:r>
              <a:rPr lang="en-US" altLang="en-US" sz="4400" dirty="0">
                <a:latin typeface="Calibri Light" panose="020F0302020204030204" pitchFamily="34" charset="0"/>
              </a:rPr>
              <a:t>What makes an agent </a:t>
            </a:r>
            <a:r>
              <a:rPr lang="en-US" altLang="en-US" sz="4400" b="1" i="1" dirty="0">
                <a:latin typeface="Calibri Light" panose="020F0302020204030204" pitchFamily="34" charset="0"/>
              </a:rPr>
              <a:t>Autonomous</a:t>
            </a:r>
            <a:r>
              <a:rPr lang="en-US" altLang="en-US" sz="4400" dirty="0">
                <a:latin typeface="Calibri Light" panose="020F0302020204030204" pitchFamily="34" charset="0"/>
              </a:rPr>
              <a:t>?</a:t>
            </a: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E013860E-438B-45C6-B8DE-78E986266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1387475"/>
            <a:ext cx="6172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Russell &amp; Norvig: “A system is autonomous to the extent that its behavior is determined by its own experience.”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A Rational Agent might not be Autonomous, if its designer was capable of foreseeing the maximum-utility action for every environment.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Example: Vacuum-Agent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6511BE0C-F8E0-47A5-9AE2-5D87253AF5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-136525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Types of Agents</a:t>
            </a:r>
          </a:p>
        </p:txBody>
      </p:sp>
      <p:sp>
        <p:nvSpPr>
          <p:cNvPr id="18434" name="Text Box 2">
            <a:extLst>
              <a:ext uri="{FF2B5EF4-FFF2-40B4-BE49-F238E27FC236}">
                <a16:creationId xmlns:a16="http://schemas.microsoft.com/office/drawing/2014/main" id="{2DA41D6E-9659-43AF-854A-E70017B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Reflex agent: no concept of past, future, or value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 pitchFamily="34" charset="0"/>
              </a:rPr>
              <a:t>Might still be Rational, if the environment is known to the designer with sufficient detail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Internal-State agent: knows about the past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Goal-Directed agent: knows about the past and future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Utility-Directed agent: knows about past, future, and value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 descr="Picture from the book of the reflex agent.">
            <a:extLst>
              <a:ext uri="{FF2B5EF4-FFF2-40B4-BE49-F238E27FC236}">
                <a16:creationId xmlns:a16="http://schemas.microsoft.com/office/drawing/2014/main" id="{51A40032-A109-4BFC-ACC1-91C630B179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106362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 dirty="0">
                <a:latin typeface="Calibri Light" panose="020F0302020204030204" pitchFamily="34" charset="0"/>
              </a:rPr>
              <a:t>Reflex Agent</a:t>
            </a:r>
          </a:p>
        </p:txBody>
      </p:sp>
      <p:pic>
        <p:nvPicPr>
          <p:cNvPr id="19458" name="Picture 2" descr="A pictorial description of the architecture of a reflex agent.">
            <a:extLst>
              <a:ext uri="{FF2B5EF4-FFF2-40B4-BE49-F238E27FC236}">
                <a16:creationId xmlns:a16="http://schemas.microsoft.com/office/drawing/2014/main" id="{0FA0BF01-A2B0-47A7-B399-3CA446663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431925"/>
            <a:ext cx="6889750" cy="516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 descr="Picture from the book of the internal-state agent.">
            <a:extLst>
              <a:ext uri="{FF2B5EF4-FFF2-40B4-BE49-F238E27FC236}">
                <a16:creationId xmlns:a16="http://schemas.microsoft.com/office/drawing/2014/main" id="{55971A4C-C036-45A8-B4F7-21ADAC6A52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8006" y="-69557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 dirty="0">
                <a:latin typeface="Calibri Light" panose="020F0302020204030204" pitchFamily="34" charset="0"/>
              </a:rPr>
              <a:t>Internal-State Agent</a:t>
            </a:r>
          </a:p>
        </p:txBody>
      </p:sp>
      <p:pic>
        <p:nvPicPr>
          <p:cNvPr id="20482" name="Picture 2" descr="A pictorial description of the architecture of a internal state agent.">
            <a:extLst>
              <a:ext uri="{FF2B5EF4-FFF2-40B4-BE49-F238E27FC236}">
                <a16:creationId xmlns:a16="http://schemas.microsoft.com/office/drawing/2014/main" id="{B014ECEB-7FD1-40CE-87BD-09D8FAF0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1517650"/>
            <a:ext cx="6780213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 descr="Picture from the book of the goal-directed agent.">
            <a:extLst>
              <a:ext uri="{FF2B5EF4-FFF2-40B4-BE49-F238E27FC236}">
                <a16:creationId xmlns:a16="http://schemas.microsoft.com/office/drawing/2014/main" id="{A3FD2972-5032-4E67-AEB7-60374ECD71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23446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 dirty="0">
                <a:latin typeface="Calibri Light" panose="020F0302020204030204" pitchFamily="34" charset="0"/>
              </a:rPr>
              <a:t>Goal-Directed Agent</a:t>
            </a:r>
          </a:p>
        </p:txBody>
      </p:sp>
      <p:pic>
        <p:nvPicPr>
          <p:cNvPr id="21506" name="Picture 2" descr="A pictorial description of the architecture of a goal directe agent.">
            <a:extLst>
              <a:ext uri="{FF2B5EF4-FFF2-40B4-BE49-F238E27FC236}">
                <a16:creationId xmlns:a16="http://schemas.microsoft.com/office/drawing/2014/main" id="{1FD9A0C3-0CDB-47F6-876A-9CC392DCC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1416050"/>
            <a:ext cx="7102475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 descr="Picture from the book of the utility-directed agent.">
            <a:extLst>
              <a:ext uri="{FF2B5EF4-FFF2-40B4-BE49-F238E27FC236}">
                <a16:creationId xmlns:a16="http://schemas.microsoft.com/office/drawing/2014/main" id="{6D6B89CA-3D4A-400F-B6AC-22396EED5F4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0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 dirty="0">
                <a:latin typeface="Calibri Light" panose="020F0302020204030204" pitchFamily="34" charset="0"/>
              </a:rPr>
              <a:t>Utility-Directed Agent</a:t>
            </a:r>
          </a:p>
        </p:txBody>
      </p:sp>
      <p:pic>
        <p:nvPicPr>
          <p:cNvPr id="22530" name="Picture 2" descr="Picture from the book of the utility-directed agent.">
            <a:extLst>
              <a:ext uri="{FF2B5EF4-FFF2-40B4-BE49-F238E27FC236}">
                <a16:creationId xmlns:a16="http://schemas.microsoft.com/office/drawing/2014/main" id="{9506ADA3-AB51-425F-ABF8-6451AEFD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416050"/>
            <a:ext cx="6973888" cy="523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5B19F8F7-94E0-446A-95D2-FEABFB0EB2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49275" y="-92075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 dirty="0">
                <a:latin typeface="Calibri Light" panose="020F0302020204030204" pitchFamily="34" charset="0"/>
              </a:rPr>
              <a:t>Outline</a:t>
            </a:r>
          </a:p>
        </p:txBody>
      </p:sp>
      <p:sp>
        <p:nvSpPr>
          <p:cNvPr id="8194" name="Text Box 2">
            <a:extLst>
              <a:ext uri="{FF2B5EF4-FFF2-40B4-BE49-F238E27FC236}">
                <a16:creationId xmlns:a16="http://schemas.microsoft.com/office/drawing/2014/main" id="{334744F9-6079-48FC-AFFE-B9E2AFD3E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825625"/>
            <a:ext cx="8226425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Agent = Performance, Environment, Actions, Sensors (PEAS)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What makes an agent </a:t>
            </a:r>
            <a:r>
              <a:rPr lang="en-US" altLang="en-US" sz="2800" b="1" i="1">
                <a:latin typeface="Calibri" panose="020F0502020204030204" pitchFamily="34" charset="0"/>
              </a:rPr>
              <a:t>Rational</a:t>
            </a:r>
            <a:r>
              <a:rPr lang="en-US" altLang="en-US" sz="2800">
                <a:latin typeface="Calibri" panose="020F0502020204030204" pitchFamily="34" charset="0"/>
              </a:rPr>
              <a:t>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What makes an agent </a:t>
            </a:r>
            <a:r>
              <a:rPr lang="en-US" altLang="en-US" sz="2800" b="1" i="1">
                <a:latin typeface="Calibri" panose="020F0502020204030204" pitchFamily="34" charset="0"/>
              </a:rPr>
              <a:t>Autonomous</a:t>
            </a:r>
            <a:r>
              <a:rPr lang="en-US" altLang="en-US" sz="2800">
                <a:latin typeface="Calibri" panose="020F0502020204030204" pitchFamily="34" charset="0"/>
              </a:rPr>
              <a:t>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Types of Agents: Reflex, Internal-State, Goal-Directed, Utility-Directed (RIGU)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Properties of Environments: Observable, Deterministic, Episodic, Static, Continuous (ODESC)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6BADA38B-C6A8-40F9-9B4F-5834EF2360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49275" y="-182563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PEAS</a:t>
            </a:r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id="{15766C88-4177-43AF-8B44-BE2443C43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b="1">
                <a:latin typeface="Calibri" panose="020F0502020204030204" pitchFamily="34" charset="0"/>
              </a:rPr>
              <a:t>P</a:t>
            </a:r>
            <a:r>
              <a:rPr lang="en-US" altLang="en-US" sz="2800">
                <a:latin typeface="Calibri" panose="020F0502020204030204" pitchFamily="34" charset="0"/>
              </a:rPr>
              <a:t>erformance measure: Determined by the system designer, attempts to measure some intuitive description of behavior goodness.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b="1">
                <a:latin typeface="Calibri" panose="020F0502020204030204" pitchFamily="34" charset="0"/>
              </a:rPr>
              <a:t>A</a:t>
            </a:r>
            <a:r>
              <a:rPr lang="en-US" altLang="en-US" sz="2800">
                <a:latin typeface="Calibri" panose="020F0502020204030204" pitchFamily="34" charset="0"/>
              </a:rPr>
              <a:t>ctions: Determined by the system designer, usually trades off cost versus utility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b="1">
                <a:latin typeface="Calibri" panose="020F0502020204030204" pitchFamily="34" charset="0"/>
              </a:rPr>
              <a:t>S</a:t>
            </a:r>
            <a:r>
              <a:rPr lang="en-US" altLang="en-US" sz="2800">
                <a:latin typeface="Calibri" panose="020F0502020204030204" pitchFamily="34" charset="0"/>
              </a:rPr>
              <a:t>ensors: Determined by the system designer, usually trades off cost versus utility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b="1">
                <a:latin typeface="Calibri" panose="020F0502020204030204" pitchFamily="34" charset="0"/>
              </a:rPr>
              <a:t>E</a:t>
            </a:r>
            <a:r>
              <a:rPr lang="en-US" altLang="en-US" sz="2800">
                <a:latin typeface="Calibri" panose="020F0502020204030204" pitchFamily="34" charset="0"/>
              </a:rPr>
              <a:t>nvironment: Completely out of the control of the system designer.  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F705EAEC-1276-47EA-AA6A-7F856471BF9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17538" y="0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Properties of Environments</a:t>
            </a: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3978C11B-9BB9-4423-AB39-D8973E055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Fully observable </a:t>
            </a:r>
            <a:r>
              <a:rPr lang="en-US" altLang="en-US" sz="2800">
                <a:latin typeface="Calibri" panose="020F0502020204030204" pitchFamily="34" charset="0"/>
              </a:rPr>
              <a:t>vs.</a:t>
            </a: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B050"/>
                </a:solidFill>
                <a:latin typeface="Calibri" panose="020F0502020204030204" pitchFamily="34" charset="0"/>
              </a:rPr>
              <a:t>partially observable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Deterministic </a:t>
            </a:r>
            <a:r>
              <a:rPr lang="en-US" altLang="en-US" sz="2800">
                <a:latin typeface="Calibri" panose="020F0502020204030204" pitchFamily="34" charset="0"/>
              </a:rPr>
              <a:t>vs.</a:t>
            </a: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B050"/>
                </a:solidFill>
                <a:latin typeface="Calibri" panose="020F0502020204030204" pitchFamily="34" charset="0"/>
              </a:rPr>
              <a:t>stochastic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Episodic </a:t>
            </a:r>
            <a:r>
              <a:rPr lang="en-US" altLang="en-US" sz="2800">
                <a:solidFill>
                  <a:srgbClr val="44546A"/>
                </a:solidFill>
                <a:latin typeface="Calibri" panose="020F0502020204030204" pitchFamily="34" charset="0"/>
              </a:rPr>
              <a:t>vs.</a:t>
            </a: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B050"/>
                </a:solidFill>
                <a:latin typeface="Calibri" panose="020F0502020204030204" pitchFamily="34" charset="0"/>
              </a:rPr>
              <a:t>sequential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Static </a:t>
            </a:r>
            <a:r>
              <a:rPr lang="en-US" altLang="en-US" sz="2800">
                <a:latin typeface="Calibri" panose="020F0502020204030204" pitchFamily="34" charset="0"/>
              </a:rPr>
              <a:t>vs.</a:t>
            </a: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B050"/>
                </a:solidFill>
                <a:latin typeface="Calibri" panose="020F0502020204030204" pitchFamily="34" charset="0"/>
              </a:rPr>
              <a:t>dynamic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Discrete </a:t>
            </a:r>
            <a:r>
              <a:rPr lang="en-US" altLang="en-US" sz="2800">
                <a:latin typeface="Calibri" panose="020F0502020204030204" pitchFamily="34" charset="0"/>
              </a:rPr>
              <a:t>vs.</a:t>
            </a: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B050"/>
                </a:solidFill>
                <a:latin typeface="Calibri" panose="020F0502020204030204" pitchFamily="34" charset="0"/>
              </a:rPr>
              <a:t>continuous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Single agent </a:t>
            </a:r>
            <a:r>
              <a:rPr lang="en-US" altLang="en-US" sz="2800">
                <a:latin typeface="Calibri" panose="020F0502020204030204" pitchFamily="34" charset="0"/>
              </a:rPr>
              <a:t>vs.</a:t>
            </a: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B050"/>
                </a:solidFill>
                <a:latin typeface="Calibri" panose="020F0502020204030204" pitchFamily="34" charset="0"/>
              </a:rPr>
              <a:t>multi-agent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Known </a:t>
            </a:r>
            <a:r>
              <a:rPr lang="en-US" altLang="en-US" sz="2800">
                <a:latin typeface="Calibri" panose="020F0502020204030204" pitchFamily="34" charset="0"/>
              </a:rPr>
              <a:t>vs.</a:t>
            </a: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800">
                <a:solidFill>
                  <a:srgbClr val="00B050"/>
                </a:solidFill>
                <a:latin typeface="Calibri" panose="020F0502020204030204" pitchFamily="34" charset="0"/>
              </a:rPr>
              <a:t>unknown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6A0CC562-65B4-4B10-9F6E-1816E472325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3600">
                <a:latin typeface="Calibri Light" panose="020F0302020204030204" pitchFamily="34" charset="0"/>
              </a:rPr>
              <a:t>Fully observable vs. partially observable</a:t>
            </a:r>
          </a:p>
        </p:txBody>
      </p:sp>
      <p:sp>
        <p:nvSpPr>
          <p:cNvPr id="25602" name="Text Box 2">
            <a:extLst>
              <a:ext uri="{FF2B5EF4-FFF2-40B4-BE49-F238E27FC236}">
                <a16:creationId xmlns:a16="http://schemas.microsoft.com/office/drawing/2014/main" id="{126D6348-FDC5-41A0-AE3E-AA1F6939F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146175"/>
            <a:ext cx="78867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Do the agent's sensors give it access to the complete state of the environment?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 pitchFamily="34" charset="0"/>
              </a:rPr>
              <a:t>For any given world state, are the values of all the variables known to the agent?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82481C9-40AF-4CF1-B5C9-2A1454FCF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3962400"/>
            <a:ext cx="67786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vs.</a:t>
            </a:r>
          </a:p>
        </p:txBody>
      </p:sp>
      <p:pic>
        <p:nvPicPr>
          <p:cNvPr id="25604" name="Picture 4" descr="A simulation of a soccer game.">
            <a:extLst>
              <a:ext uri="{FF2B5EF4-FFF2-40B4-BE49-F238E27FC236}">
                <a16:creationId xmlns:a16="http://schemas.microsoft.com/office/drawing/2014/main" id="{2EF47B14-7372-4317-9730-EBC133E89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840038"/>
            <a:ext cx="1828800" cy="371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5" name="Picture 5" descr="A humanoid playing soccer.">
            <a:extLst>
              <a:ext uri="{FF2B5EF4-FFF2-40B4-BE49-F238E27FC236}">
                <a16:creationId xmlns:a16="http://schemas.microsoft.com/office/drawing/2014/main" id="{341994ED-BEC3-44BE-B5D4-F9AD6FE16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840038"/>
            <a:ext cx="1855788" cy="371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6" name="Rectangle 6">
            <a:extLst>
              <a:ext uri="{FF2B5EF4-FFF2-40B4-BE49-F238E27FC236}">
                <a16:creationId xmlns:a16="http://schemas.microsoft.com/office/drawing/2014/main" id="{E75FC253-AC05-48D1-9CC5-039F97A4A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0" y="6581775"/>
            <a:ext cx="1562100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1200">
                <a:latin typeface="Calibri" panose="020F0502020204030204" pitchFamily="34" charset="0"/>
              </a:rPr>
              <a:t>Source: L. Zettlemoyer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BB807FFF-D59B-4617-88AE-0194FCF1C0A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3600">
                <a:latin typeface="Calibri Light" panose="020F0302020204030204" pitchFamily="34" charset="0"/>
              </a:rPr>
              <a:t>Deterministic vs. stochastic</a:t>
            </a:r>
          </a:p>
        </p:txBody>
      </p:sp>
      <p:sp>
        <p:nvSpPr>
          <p:cNvPr id="26626" name="Text Box 2">
            <a:extLst>
              <a:ext uri="{FF2B5EF4-FFF2-40B4-BE49-F238E27FC236}">
                <a16:creationId xmlns:a16="http://schemas.microsoft.com/office/drawing/2014/main" id="{10873AC0-B7AF-4B69-B9D7-0668AA056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081088"/>
            <a:ext cx="78867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Is the next state of the environment completely determined by the </a:t>
            </a:r>
            <a:r>
              <a:rPr lang="en-US" altLang="en-US" sz="2800" b="1">
                <a:latin typeface="Calibri" panose="020F0502020204030204" pitchFamily="34" charset="0"/>
              </a:rPr>
              <a:t>current state </a:t>
            </a:r>
            <a:r>
              <a:rPr lang="en-US" altLang="en-US" sz="2800">
                <a:latin typeface="Calibri" panose="020F0502020204030204" pitchFamily="34" charset="0"/>
              </a:rPr>
              <a:t>and the </a:t>
            </a:r>
            <a:r>
              <a:rPr lang="en-US" altLang="en-US" sz="2800" b="1">
                <a:latin typeface="Calibri" panose="020F0502020204030204" pitchFamily="34" charset="0"/>
              </a:rPr>
              <a:t>agent’s action</a:t>
            </a:r>
            <a:r>
              <a:rPr lang="en-US" altLang="en-US" sz="2800">
                <a:latin typeface="Calibri" panose="020F0502020204030204" pitchFamily="34" charset="0"/>
              </a:rPr>
              <a:t>?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 pitchFamily="34" charset="0"/>
              </a:rPr>
              <a:t>Is the transition model </a:t>
            </a:r>
            <a:r>
              <a:rPr lang="en-US" altLang="en-US" sz="2400" b="1">
                <a:solidFill>
                  <a:srgbClr val="FF0000"/>
                </a:solidFill>
                <a:latin typeface="Calibri" panose="020F0502020204030204" pitchFamily="34" charset="0"/>
              </a:rPr>
              <a:t>deterministic</a:t>
            </a:r>
            <a:r>
              <a:rPr lang="en-US" altLang="en-US" sz="2400">
                <a:latin typeface="Calibri" panose="020F0502020204030204" pitchFamily="34" charset="0"/>
              </a:rPr>
              <a:t> (unique successor state given current state and action) or </a:t>
            </a:r>
            <a:r>
              <a:rPr lang="en-US" altLang="en-US" sz="2400" b="1">
                <a:solidFill>
                  <a:srgbClr val="FF0000"/>
                </a:solidFill>
                <a:latin typeface="Calibri" panose="020F0502020204030204" pitchFamily="34" charset="0"/>
              </a:rPr>
              <a:t>stochastic</a:t>
            </a:r>
            <a:r>
              <a:rPr lang="en-US" altLang="en-US" sz="2400">
                <a:latin typeface="Calibri" panose="020F0502020204030204" pitchFamily="34" charset="0"/>
              </a:rPr>
              <a:t> (distribution over successor states given current state and action)?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FF0000"/>
                </a:solidFill>
                <a:latin typeface="Calibri" panose="020F0502020204030204" pitchFamily="34" charset="0"/>
              </a:rPr>
              <a:t>strategic:</a:t>
            </a:r>
            <a:r>
              <a:rPr lang="en-US" altLang="en-US" sz="24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>
                <a:latin typeface="Calibri" panose="020F0502020204030204" pitchFamily="34" charset="0"/>
              </a:rPr>
              <a:t>the environment is deterministic except for the actions of other agents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pic>
        <p:nvPicPr>
          <p:cNvPr id="26627" name="Picture 3" descr="chess board.">
            <a:extLst>
              <a:ext uri="{FF2B5EF4-FFF2-40B4-BE49-F238E27FC236}">
                <a16:creationId xmlns:a16="http://schemas.microsoft.com/office/drawing/2014/main" id="{E8A8B060-3ECD-4304-BDD3-B9C1E411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5029200"/>
            <a:ext cx="2147888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8" name="Rectangle 4">
            <a:extLst>
              <a:ext uri="{FF2B5EF4-FFF2-40B4-BE49-F238E27FC236}">
                <a16:creationId xmlns:a16="http://schemas.microsoft.com/office/drawing/2014/main" id="{14CD32E3-8320-4BDD-9679-BBDDEF236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4705350"/>
            <a:ext cx="67786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vs.</a:t>
            </a:r>
          </a:p>
        </p:txBody>
      </p:sp>
      <p:pic>
        <p:nvPicPr>
          <p:cNvPr id="26629" name="Picture 5" descr="Backgammon.">
            <a:extLst>
              <a:ext uri="{FF2B5EF4-FFF2-40B4-BE49-F238E27FC236}">
                <a16:creationId xmlns:a16="http://schemas.microsoft.com/office/drawing/2014/main" id="{CEE15172-3A49-4708-8D53-C015F4FA9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4754563"/>
            <a:ext cx="189547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B5CC752B-FEE6-4B9C-99C8-A34A8CE3FCD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3600">
                <a:latin typeface="Calibri Light" panose="020F0302020204030204" pitchFamily="34" charset="0"/>
              </a:rPr>
              <a:t>Episodic vs. sequential</a:t>
            </a:r>
          </a:p>
        </p:txBody>
      </p:sp>
      <p:sp>
        <p:nvSpPr>
          <p:cNvPr id="27650" name="Text Box 2">
            <a:extLst>
              <a:ext uri="{FF2B5EF4-FFF2-40B4-BE49-F238E27FC236}">
                <a16:creationId xmlns:a16="http://schemas.microsoft.com/office/drawing/2014/main" id="{3FAC2E00-A593-403E-A8B7-605864ACF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" y="1527175"/>
            <a:ext cx="7913688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Is the agent’s experience divided into unconnected episodes, or is it a coherent sequence of observations and actions?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 pitchFamily="34" charset="0"/>
              </a:rPr>
              <a:t>Does each problem instance involve just one action or a series of actions that change the world state according to the transition model?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CCCDAD2-C63F-46FD-9EBA-BB6A6D116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4772025"/>
            <a:ext cx="67786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vs.</a:t>
            </a:r>
          </a:p>
        </p:txBody>
      </p:sp>
      <p:pic>
        <p:nvPicPr>
          <p:cNvPr id="27652" name="Picture 4" descr="A picture of Pacman.">
            <a:extLst>
              <a:ext uri="{FF2B5EF4-FFF2-40B4-BE49-F238E27FC236}">
                <a16:creationId xmlns:a16="http://schemas.microsoft.com/office/drawing/2014/main" id="{452A944C-7787-46BA-922A-3C9CA5981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4162425"/>
            <a:ext cx="2649538" cy="195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3" name="Picture 5" descr="A picture of a spam filter system.">
            <a:extLst>
              <a:ext uri="{FF2B5EF4-FFF2-40B4-BE49-F238E27FC236}">
                <a16:creationId xmlns:a16="http://schemas.microsoft.com/office/drawing/2014/main" id="{CCAD0A1F-31A6-44F1-84F8-6C736C9E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38" y="4162425"/>
            <a:ext cx="3008312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32541258-D0B1-43C4-A67D-B1A4131A5A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3600">
                <a:latin typeface="Calibri Light" panose="020F0302020204030204" pitchFamily="34" charset="0"/>
              </a:rPr>
              <a:t>Static vs. dynamic</a:t>
            </a:r>
          </a:p>
        </p:txBody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650FA08A-5DBF-4E9A-98C9-7CC35B91D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1290638"/>
            <a:ext cx="7989887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 marL="74295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Is the world changing while the agent is thinking?</a:t>
            </a:r>
          </a:p>
          <a:p>
            <a:pPr lvl="2" hangingPunct="1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000" b="1">
                <a:solidFill>
                  <a:srgbClr val="FF0000"/>
                </a:solidFill>
                <a:latin typeface="Calibri" panose="020F0502020204030204" pitchFamily="34" charset="0"/>
              </a:rPr>
              <a:t>Semidynamic:</a:t>
            </a:r>
            <a:r>
              <a:rPr lang="en-US" altLang="en-US" sz="200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the environment does not change with the passage of time, but the agent's performance score does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C349960-A6A8-4A81-AF96-A68D5B1D9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3962400"/>
            <a:ext cx="67786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vs.</a:t>
            </a:r>
          </a:p>
        </p:txBody>
      </p:sp>
      <p:pic>
        <p:nvPicPr>
          <p:cNvPr id="28676" name="Picture 4" descr="Tom and Jerry cartoon. Tom chasing Jerry">
            <a:extLst>
              <a:ext uri="{FF2B5EF4-FFF2-40B4-BE49-F238E27FC236}">
                <a16:creationId xmlns:a16="http://schemas.microsoft.com/office/drawing/2014/main" id="{74F3139A-FA0A-41C2-8F96-26D9C3CA8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81350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7" name="Picture 5" descr="A rubik's cube.">
            <a:extLst>
              <a:ext uri="{FF2B5EF4-FFF2-40B4-BE49-F238E27FC236}">
                <a16:creationId xmlns:a16="http://schemas.microsoft.com/office/drawing/2014/main" id="{9874542C-48E5-4B40-B184-8614BDC61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743200"/>
            <a:ext cx="24574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2EF96F8F-3276-4E8C-8A9D-1535E73EF3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3600">
                <a:latin typeface="Calibri Light" panose="020F0302020204030204" pitchFamily="34" charset="0"/>
              </a:rPr>
              <a:t>Discrete vs. continuous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E7621458-84EE-489F-8764-0D9290120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19" y="1239887"/>
            <a:ext cx="78867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</a:rPr>
              <a:t>Does the environment provide a countable (discrete) or uncountably infinite (continuous) number of distinct percepts, actions, and environment states?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</a:rPr>
              <a:t>Are the values of the state variables discrete or continuous?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</a:rPr>
              <a:t>Time can also evolve in a discrete or continuous fashion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</a:rPr>
              <a:t>“Distinct” = different values of utility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Calibri" panose="020F0502020204030204" pitchFamily="34" charset="0"/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34A9A35-0A72-4446-807E-A6E26822D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38" y="4502150"/>
            <a:ext cx="67786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vs.</a:t>
            </a:r>
          </a:p>
        </p:txBody>
      </p:sp>
      <p:pic>
        <p:nvPicPr>
          <p:cNvPr id="29700" name="Picture 4" descr="A robot arm playing a chess game.">
            <a:extLst>
              <a:ext uri="{FF2B5EF4-FFF2-40B4-BE49-F238E27FC236}">
                <a16:creationId xmlns:a16="http://schemas.microsoft.com/office/drawing/2014/main" id="{FFEF9996-446E-4799-861D-7BEE172C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542497"/>
            <a:ext cx="2667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1" name="Picture 5" descr="A chess board.">
            <a:extLst>
              <a:ext uri="{FF2B5EF4-FFF2-40B4-BE49-F238E27FC236}">
                <a16:creationId xmlns:a16="http://schemas.microsoft.com/office/drawing/2014/main" id="{7C5F9885-B31C-466B-8D45-69B715131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23" y="4576054"/>
            <a:ext cx="1758950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E2B0CD34-F443-4892-AEE7-14BD44175E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3600">
                <a:latin typeface="Calibri Light" panose="020F0302020204030204" pitchFamily="34" charset="0"/>
              </a:rPr>
              <a:t>Single-agent vs. multiagent</a:t>
            </a: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3946D24E-E5AF-4E4D-B46C-03CE8603F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Is an agent operating by itself in the environment?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C3284DC-03E1-42D5-8588-289FFE45A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0063" y="3962400"/>
            <a:ext cx="67786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vs.</a:t>
            </a:r>
          </a:p>
        </p:txBody>
      </p:sp>
      <p:pic>
        <p:nvPicPr>
          <p:cNvPr id="30724" name="Picture 4" descr="Multiple humans navigating a maze. ">
            <a:extLst>
              <a:ext uri="{FF2B5EF4-FFF2-40B4-BE49-F238E27FC236}">
                <a16:creationId xmlns:a16="http://schemas.microsoft.com/office/drawing/2014/main" id="{94FA23AA-A857-401C-8B9A-DC1E243BA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19400"/>
            <a:ext cx="2817813" cy="284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5" name="Picture 5" descr="A rat navigating a maze.">
            <a:extLst>
              <a:ext uri="{FF2B5EF4-FFF2-40B4-BE49-F238E27FC236}">
                <a16:creationId xmlns:a16="http://schemas.microsoft.com/office/drawing/2014/main" id="{90B20D34-6241-4978-93C3-497B072B2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2857500"/>
            <a:ext cx="32385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8F25BC1C-CBA2-4FF0-B7E1-4A827C83D6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3600">
                <a:latin typeface="Calibri Light" panose="020F0302020204030204" pitchFamily="34" charset="0"/>
              </a:rPr>
              <a:t>Known vs. unknown</a:t>
            </a:r>
          </a:p>
        </p:txBody>
      </p:sp>
      <p:sp>
        <p:nvSpPr>
          <p:cNvPr id="31746" name="Text Box 2">
            <a:extLst>
              <a:ext uri="{FF2B5EF4-FFF2-40B4-BE49-F238E27FC236}">
                <a16:creationId xmlns:a16="http://schemas.microsoft.com/office/drawing/2014/main" id="{BA9CF74F-156C-4F24-8274-0FA25F71A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119188"/>
            <a:ext cx="78867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Are the rules of the environment (transition model and rewards associated with states) known to the agent?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 pitchFamily="34" charset="0"/>
              </a:rPr>
              <a:t>Strictly speaking, not a property of the environment, but of the agent’s state of knowledge</a:t>
            </a:r>
          </a:p>
        </p:txBody>
      </p:sp>
      <p:pic>
        <p:nvPicPr>
          <p:cNvPr id="31747" name="Picture 3" descr="A video game.">
            <a:extLst>
              <a:ext uri="{FF2B5EF4-FFF2-40B4-BE49-F238E27FC236}">
                <a16:creationId xmlns:a16="http://schemas.microsoft.com/office/drawing/2014/main" id="{7A1D30A2-EBC3-462D-A4D9-260D39D4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3" y="3565525"/>
            <a:ext cx="293528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8" name="Picture 4" descr="Monopoly game. ">
            <a:extLst>
              <a:ext uri="{FF2B5EF4-FFF2-40B4-BE49-F238E27FC236}">
                <a16:creationId xmlns:a16="http://schemas.microsoft.com/office/drawing/2014/main" id="{72ECDB4D-791E-44F1-82D8-9330EFA0C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3475038"/>
            <a:ext cx="32956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9" name="Rectangle 5">
            <a:extLst>
              <a:ext uri="{FF2B5EF4-FFF2-40B4-BE49-F238E27FC236}">
                <a16:creationId xmlns:a16="http://schemas.microsoft.com/office/drawing/2014/main" id="{BE54D9E3-65B2-4F9E-B5E8-8F0263464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13" y="3962400"/>
            <a:ext cx="677862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600">
                <a:latin typeface="Calibri" panose="020F0502020204030204" pitchFamily="34" charset="0"/>
              </a:rPr>
              <a:t>vs.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B6AB6EA-DF88-4B35-9AFD-B7E4DBCE375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Examples of different environments</a:t>
            </a:r>
          </a:p>
        </p:txBody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14DBEF18-66DF-48A6-8423-F1F2FFC90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3223419"/>
            <a:ext cx="6800850" cy="498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marL="228600" indent="-227013" hangingPunct="1">
              <a:lnSpc>
                <a:spcPct val="80000"/>
              </a:lnSpc>
              <a:spcBef>
                <a:spcPts val="1000"/>
              </a:spcBef>
            </a:pPr>
            <a:r>
              <a:rPr lang="en-US" altLang="en-US" sz="2000" dirty="0">
                <a:latin typeface="Calibri" panose="020F0502020204030204" pitchFamily="34" charset="0"/>
              </a:rPr>
              <a:t>Observable</a:t>
            </a:r>
            <a:br>
              <a:rPr lang="en-US" altLang="en-US" sz="2000" dirty="0">
                <a:latin typeface="Calibri" panose="020F0502020204030204" pitchFamily="34" charset="0"/>
              </a:rPr>
            </a:br>
            <a:r>
              <a:rPr lang="en-US" altLang="en-US" sz="2000" dirty="0">
                <a:latin typeface="Calibri" panose="020F0502020204030204" pitchFamily="34" charset="0"/>
              </a:rPr>
              <a:t>	</a:t>
            </a:r>
          </a:p>
          <a:p>
            <a:pPr marL="228600" indent="-227013" hangingPunct="1">
              <a:lnSpc>
                <a:spcPct val="80000"/>
              </a:lnSpc>
              <a:spcBef>
                <a:spcPts val="1000"/>
              </a:spcBef>
            </a:pPr>
            <a:r>
              <a:rPr lang="en-US" altLang="en-US" sz="2000" dirty="0">
                <a:latin typeface="Calibri" panose="020F0502020204030204" pitchFamily="34" charset="0"/>
              </a:rPr>
              <a:t>Deterministic		</a:t>
            </a:r>
            <a:br>
              <a:rPr lang="en-US" altLang="en-US" sz="2000" dirty="0">
                <a:latin typeface="Calibri" panose="020F0502020204030204" pitchFamily="34" charset="0"/>
              </a:rPr>
            </a:br>
            <a:endParaRPr lang="en-US" altLang="en-US" sz="2000" dirty="0">
              <a:latin typeface="Calibri" panose="020F0502020204030204" pitchFamily="34" charset="0"/>
            </a:endParaRPr>
          </a:p>
          <a:p>
            <a:pPr marL="228600" indent="-227013" hangingPunct="1">
              <a:lnSpc>
                <a:spcPct val="80000"/>
              </a:lnSpc>
              <a:spcBef>
                <a:spcPts val="1000"/>
              </a:spcBef>
            </a:pPr>
            <a:r>
              <a:rPr lang="en-US" altLang="en-US" sz="2000" dirty="0">
                <a:latin typeface="Calibri" panose="020F0502020204030204" pitchFamily="34" charset="0"/>
              </a:rPr>
              <a:t>Episodic </a:t>
            </a:r>
            <a:br>
              <a:rPr lang="en-US" altLang="en-US" sz="2000" dirty="0">
                <a:latin typeface="Calibri" panose="020F0502020204030204" pitchFamily="34" charset="0"/>
              </a:rPr>
            </a:br>
            <a:r>
              <a:rPr lang="en-US" altLang="en-US" sz="2000" dirty="0">
                <a:latin typeface="Calibri" panose="020F0502020204030204" pitchFamily="34" charset="0"/>
              </a:rPr>
              <a:t>         		</a:t>
            </a:r>
          </a:p>
          <a:p>
            <a:pPr marL="228600" indent="-227013" hangingPunct="1">
              <a:lnSpc>
                <a:spcPct val="80000"/>
              </a:lnSpc>
              <a:spcBef>
                <a:spcPts val="1000"/>
              </a:spcBef>
            </a:pPr>
            <a:r>
              <a:rPr lang="en-US" altLang="en-US" sz="2000" dirty="0">
                <a:latin typeface="Calibri" panose="020F0502020204030204" pitchFamily="34" charset="0"/>
              </a:rPr>
              <a:t>Static</a:t>
            </a:r>
            <a:br>
              <a:rPr lang="en-US" altLang="en-US" sz="2000" dirty="0">
                <a:latin typeface="Calibri" panose="020F0502020204030204" pitchFamily="34" charset="0"/>
              </a:rPr>
            </a:br>
            <a:r>
              <a:rPr lang="en-US" altLang="en-US" sz="2000" dirty="0">
                <a:latin typeface="Calibri" panose="020F0502020204030204" pitchFamily="34" charset="0"/>
              </a:rPr>
              <a:t> 			</a:t>
            </a:r>
          </a:p>
          <a:p>
            <a:pPr marL="228600" indent="-227013" hangingPunct="1">
              <a:lnSpc>
                <a:spcPct val="80000"/>
              </a:lnSpc>
              <a:spcBef>
                <a:spcPts val="1000"/>
              </a:spcBef>
            </a:pPr>
            <a:r>
              <a:rPr lang="en-US" altLang="en-US" sz="2000" dirty="0">
                <a:latin typeface="Calibri" panose="020F0502020204030204" pitchFamily="34" charset="0"/>
              </a:rPr>
              <a:t>Discrete		</a:t>
            </a:r>
            <a:br>
              <a:rPr lang="en-US" altLang="en-US" sz="2000" dirty="0">
                <a:latin typeface="Calibri" panose="020F0502020204030204" pitchFamily="34" charset="0"/>
              </a:rPr>
            </a:br>
            <a:endParaRPr lang="en-US" altLang="en-US" sz="2000" dirty="0">
              <a:latin typeface="Calibri" panose="020F0502020204030204" pitchFamily="34" charset="0"/>
            </a:endParaRPr>
          </a:p>
          <a:p>
            <a:pPr marL="228600" indent="-227013" hangingPunct="1">
              <a:lnSpc>
                <a:spcPct val="80000"/>
              </a:lnSpc>
              <a:spcBef>
                <a:spcPts val="1000"/>
              </a:spcBef>
            </a:pPr>
            <a:r>
              <a:rPr lang="en-US" altLang="en-US" sz="2000" dirty="0">
                <a:latin typeface="Calibri" panose="020F0502020204030204" pitchFamily="34" charset="0"/>
              </a:rPr>
              <a:t>Single agent		</a:t>
            </a:r>
          </a:p>
        </p:txBody>
      </p:sp>
      <p:pic>
        <p:nvPicPr>
          <p:cNvPr id="32796" name="Picture 28" descr="A picture of chess with clock.">
            <a:extLst>
              <a:ext uri="{FF2B5EF4-FFF2-40B4-BE49-F238E27FC236}">
                <a16:creationId xmlns:a16="http://schemas.microsoft.com/office/drawing/2014/main" id="{DD3DF9DB-5B83-48E7-961C-2FA332A0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1143000"/>
            <a:ext cx="11239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97" name="Picture 29" descr="A picture of scrabble.">
            <a:extLst>
              <a:ext uri="{FF2B5EF4-FFF2-40B4-BE49-F238E27FC236}">
                <a16:creationId xmlns:a16="http://schemas.microsoft.com/office/drawing/2014/main" id="{0F8BC862-740B-4D94-85A6-173F73B4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1143000"/>
            <a:ext cx="1038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98" name="Picture 30" descr="Autonomous driving&#10;">
            <a:extLst>
              <a:ext uri="{FF2B5EF4-FFF2-40B4-BE49-F238E27FC236}">
                <a16:creationId xmlns:a16="http://schemas.microsoft.com/office/drawing/2014/main" id="{0A5B4AA0-242F-42C6-B0C6-BA415BB8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8" y="1219200"/>
            <a:ext cx="1306512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99" name="Rectangle 31" descr="Chess with&#10;a clock&#10;">
            <a:extLst>
              <a:ext uri="{FF2B5EF4-FFF2-40B4-BE49-F238E27FC236}">
                <a16:creationId xmlns:a16="http://schemas.microsoft.com/office/drawing/2014/main" id="{547F5995-4396-4235-9720-04BEB5CFD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300" y="2286000"/>
            <a:ext cx="1290638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000" dirty="0">
                <a:latin typeface="Calibri" panose="020F0502020204030204" pitchFamily="34" charset="0"/>
              </a:rPr>
              <a:t>Chess with</a:t>
            </a:r>
            <a:br>
              <a:rPr lang="en-US" altLang="en-US" sz="2000" dirty="0">
                <a:latin typeface="Calibri" panose="020F0502020204030204" pitchFamily="34" charset="0"/>
              </a:rPr>
            </a:br>
            <a:r>
              <a:rPr lang="en-US" altLang="en-US" sz="2000" dirty="0">
                <a:latin typeface="Calibri" panose="020F0502020204030204" pitchFamily="34" charset="0"/>
              </a:rPr>
              <a:t>a clock</a:t>
            </a:r>
          </a:p>
        </p:txBody>
      </p:sp>
      <p:sp>
        <p:nvSpPr>
          <p:cNvPr id="32800" name="Rectangle 32" descr="Scrabble&#10;">
            <a:extLst>
              <a:ext uri="{FF2B5EF4-FFF2-40B4-BE49-F238E27FC236}">
                <a16:creationId xmlns:a16="http://schemas.microsoft.com/office/drawing/2014/main" id="{6EEBBB2C-C663-4B8F-8D9D-EE29DEE5E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475" y="2286000"/>
            <a:ext cx="1062038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000" dirty="0">
                <a:latin typeface="Calibri" panose="020F0502020204030204" pitchFamily="34" charset="0"/>
              </a:rPr>
              <a:t>Scrabble</a:t>
            </a:r>
          </a:p>
        </p:txBody>
      </p:sp>
      <p:sp>
        <p:nvSpPr>
          <p:cNvPr id="32801" name="Rectangle 33">
            <a:extLst>
              <a:ext uri="{FF2B5EF4-FFF2-40B4-BE49-F238E27FC236}">
                <a16:creationId xmlns:a16="http://schemas.microsoft.com/office/drawing/2014/main" id="{23A60561-636A-483D-B8BF-C21856C90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225" y="2286000"/>
            <a:ext cx="1246188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000" dirty="0">
                <a:latin typeface="Calibri" panose="020F0502020204030204" pitchFamily="34" charset="0"/>
              </a:rPr>
              <a:t>Autonomous driving</a:t>
            </a:r>
          </a:p>
        </p:txBody>
      </p:sp>
      <p:sp>
        <p:nvSpPr>
          <p:cNvPr id="32802" name="Rectangle 34">
            <a:extLst>
              <a:ext uri="{FF2B5EF4-FFF2-40B4-BE49-F238E27FC236}">
                <a16:creationId xmlns:a16="http://schemas.microsoft.com/office/drawing/2014/main" id="{4A1458FE-ACFD-4D60-A0D0-7DDFA9AFE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300" y="2286000"/>
            <a:ext cx="1522413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000" dirty="0">
                <a:latin typeface="Calibri" panose="020F0502020204030204" pitchFamily="34" charset="0"/>
              </a:rPr>
              <a:t>Word jumble</a:t>
            </a:r>
            <a:br>
              <a:rPr lang="en-US" altLang="en-US" sz="2000" dirty="0">
                <a:latin typeface="Calibri" panose="020F0502020204030204" pitchFamily="34" charset="0"/>
              </a:rPr>
            </a:br>
            <a:r>
              <a:rPr lang="en-US" altLang="en-US" sz="2000" dirty="0">
                <a:latin typeface="Calibri" panose="020F0502020204030204" pitchFamily="34" charset="0"/>
              </a:rPr>
              <a:t>solver</a:t>
            </a:r>
          </a:p>
        </p:txBody>
      </p:sp>
      <p:pic>
        <p:nvPicPr>
          <p:cNvPr id="32803" name="Picture 35" descr="Word jumble&#10;solver&#10;">
            <a:extLst>
              <a:ext uri="{FF2B5EF4-FFF2-40B4-BE49-F238E27FC236}">
                <a16:creationId xmlns:a16="http://schemas.microsoft.com/office/drawing/2014/main" id="{7FBFD72E-4B8A-42C4-A27D-BF49A771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8" y="1219200"/>
            <a:ext cx="10128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3391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930E286F-CA42-4B1C-AFFE-3BF49AAC2F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39763" y="0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Agents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8EFEFC0B-86CC-4BB5-B683-4C0B35E01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675" y="1217613"/>
            <a:ext cx="619442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An </a:t>
            </a:r>
            <a:r>
              <a:rPr lang="en-US" altLang="en-US" sz="2800">
                <a:solidFill>
                  <a:srgbClr val="FF0000"/>
                </a:solidFill>
                <a:latin typeface="Calibri" panose="020F0502020204030204" pitchFamily="34" charset="0"/>
              </a:rPr>
              <a:t>agent</a:t>
            </a:r>
            <a:r>
              <a:rPr lang="en-US" altLang="en-US" sz="2800">
                <a:latin typeface="Calibri" panose="020F0502020204030204" pitchFamily="34" charset="0"/>
              </a:rPr>
              <a:t> is anything that can be viewed as </a:t>
            </a:r>
            <a:r>
              <a:rPr lang="en-US" altLang="en-US" sz="2800">
                <a:solidFill>
                  <a:srgbClr val="FF0000"/>
                </a:solidFill>
                <a:latin typeface="Calibri" panose="020F0502020204030204" pitchFamily="34" charset="0"/>
              </a:rPr>
              <a:t>perceiving</a:t>
            </a:r>
            <a:r>
              <a:rPr lang="en-US" altLang="en-US" sz="2800">
                <a:latin typeface="Calibri" panose="020F0502020204030204" pitchFamily="34" charset="0"/>
              </a:rPr>
              <a:t> its </a:t>
            </a:r>
            <a:r>
              <a:rPr lang="en-US" altLang="en-US" sz="2800">
                <a:solidFill>
                  <a:srgbClr val="FF0000"/>
                </a:solidFill>
                <a:latin typeface="Calibri" panose="020F0502020204030204" pitchFamily="34" charset="0"/>
              </a:rPr>
              <a:t>environment</a:t>
            </a:r>
            <a:r>
              <a:rPr lang="en-US" altLang="en-US" sz="2800">
                <a:latin typeface="Calibri" panose="020F0502020204030204" pitchFamily="34" charset="0"/>
              </a:rPr>
              <a:t> through </a:t>
            </a:r>
            <a:r>
              <a:rPr lang="en-US" altLang="en-US" sz="2800">
                <a:solidFill>
                  <a:srgbClr val="FF0000"/>
                </a:solidFill>
                <a:latin typeface="Calibri" panose="020F0502020204030204" pitchFamily="34" charset="0"/>
              </a:rPr>
              <a:t>sensors</a:t>
            </a:r>
            <a:r>
              <a:rPr lang="en-US" altLang="en-US" sz="2800">
                <a:latin typeface="Calibri" panose="020F0502020204030204" pitchFamily="34" charset="0"/>
              </a:rPr>
              <a:t> and </a:t>
            </a:r>
            <a:r>
              <a:rPr lang="en-US" altLang="en-US" sz="2800">
                <a:solidFill>
                  <a:srgbClr val="FF0000"/>
                </a:solidFill>
                <a:latin typeface="Calibri" panose="020F0502020204030204" pitchFamily="34" charset="0"/>
              </a:rPr>
              <a:t>acting</a:t>
            </a:r>
            <a:r>
              <a:rPr lang="en-US" altLang="en-US" sz="2800">
                <a:latin typeface="Calibri" panose="020F0502020204030204" pitchFamily="34" charset="0"/>
              </a:rPr>
              <a:t> upon that environment through </a:t>
            </a:r>
            <a:r>
              <a:rPr lang="en-US" altLang="en-US" sz="2800">
                <a:solidFill>
                  <a:srgbClr val="FF0000"/>
                </a:solidFill>
                <a:latin typeface="Calibri" panose="020F0502020204030204" pitchFamily="34" charset="0"/>
              </a:rPr>
              <a:t>actuators</a:t>
            </a:r>
          </a:p>
        </p:txBody>
      </p:sp>
      <p:pic>
        <p:nvPicPr>
          <p:cNvPr id="9219" name="Picture 3" descr="A schematic representation of the interaction between the environment and the agent.">
            <a:extLst>
              <a:ext uri="{FF2B5EF4-FFF2-40B4-BE49-F238E27FC236}">
                <a16:creationId xmlns:a16="http://schemas.microsoft.com/office/drawing/2014/main" id="{CB0386F5-ED67-45DF-97A6-53E5CF0B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743200"/>
            <a:ext cx="5969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0" name="Rectangle 4">
            <a:extLst>
              <a:ext uri="{FF2B5EF4-FFF2-40B4-BE49-F238E27FC236}">
                <a16:creationId xmlns:a16="http://schemas.microsoft.com/office/drawing/2014/main" id="{644D0F80-4F85-4C78-A6E5-9365C15E7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3548063"/>
            <a:ext cx="1181100" cy="3254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altLang="en-US" sz="2400" b="1" dirty="0">
                <a:latin typeface="Calibri" panose="020F0502020204030204" pitchFamily="34" charset="0"/>
              </a:rPr>
              <a:t>sensations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E4474054-812D-4A2F-9901-C064386237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-136525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Preview of the course</a:t>
            </a: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3347B3F3-D789-4D47-9B3E-225197FE5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1189038"/>
            <a:ext cx="7886700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Deterministic environments: </a:t>
            </a:r>
            <a:r>
              <a:rPr lang="en-US" altLang="en-US" sz="2800">
                <a:latin typeface="Calibri" panose="020F0502020204030204" pitchFamily="34" charset="0"/>
              </a:rPr>
              <a:t>search, constraint satisfaction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 pitchFamily="34" charset="0"/>
              </a:rPr>
              <a:t>Can be </a:t>
            </a:r>
            <a:r>
              <a:rPr lang="en-US" altLang="en-US" sz="2400">
                <a:solidFill>
                  <a:srgbClr val="7030A0"/>
                </a:solidFill>
                <a:latin typeface="Calibri" panose="020F0502020204030204" pitchFamily="34" charset="0"/>
              </a:rPr>
              <a:t>sequential</a:t>
            </a:r>
            <a:r>
              <a:rPr lang="en-US" altLang="en-US" sz="2400">
                <a:latin typeface="Calibri" panose="020F0502020204030204" pitchFamily="34" charset="0"/>
              </a:rPr>
              <a:t> or </a:t>
            </a:r>
            <a:r>
              <a:rPr lang="en-US" altLang="en-US" sz="2400">
                <a:solidFill>
                  <a:srgbClr val="7030A0"/>
                </a:solidFill>
                <a:latin typeface="Calibri" panose="020F0502020204030204" pitchFamily="34" charset="0"/>
              </a:rPr>
              <a:t>episodic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Strategic environments:</a:t>
            </a:r>
            <a:r>
              <a:rPr lang="en-US" altLang="en-US" sz="2800">
                <a:latin typeface="Calibri" panose="020F0502020204030204" pitchFamily="34" charset="0"/>
              </a:rPr>
              <a:t> minimax search, games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 pitchFamily="34" charset="0"/>
              </a:rPr>
              <a:t>Might be either </a:t>
            </a:r>
            <a:r>
              <a:rPr lang="en-US" altLang="en-US" sz="2400">
                <a:solidFill>
                  <a:srgbClr val="7030A0"/>
                </a:solidFill>
                <a:latin typeface="Calibri" panose="020F0502020204030204" pitchFamily="34" charset="0"/>
              </a:rPr>
              <a:t>deterministic</a:t>
            </a:r>
            <a:r>
              <a:rPr lang="en-US" altLang="en-US" sz="2400">
                <a:latin typeface="Calibri" panose="020F0502020204030204" pitchFamily="34" charset="0"/>
              </a:rPr>
              <a:t> (e.g., chess) or </a:t>
            </a:r>
            <a:r>
              <a:rPr lang="en-US" altLang="en-US" sz="2400">
                <a:solidFill>
                  <a:srgbClr val="7030A0"/>
                </a:solidFill>
                <a:latin typeface="Calibri" panose="020F0502020204030204" pitchFamily="34" charset="0"/>
              </a:rPr>
              <a:t>stochastic </a:t>
            </a:r>
            <a:r>
              <a:rPr lang="en-US" altLang="en-US" sz="2400">
                <a:latin typeface="Calibri" panose="020F0502020204030204" pitchFamily="34" charset="0"/>
              </a:rPr>
              <a:t>(e.g., poker)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 pitchFamily="34" charset="0"/>
              </a:rPr>
              <a:t>Might be</a:t>
            </a:r>
            <a:r>
              <a:rPr lang="en-US" altLang="en-US" sz="2400">
                <a:solidFill>
                  <a:srgbClr val="7030A0"/>
                </a:solidFill>
                <a:latin typeface="Calibri" panose="020F0502020204030204" pitchFamily="34" charset="0"/>
              </a:rPr>
              <a:t> fully observable </a:t>
            </a:r>
            <a:r>
              <a:rPr lang="en-US" altLang="en-US" sz="2400">
                <a:latin typeface="Calibri" panose="020F0502020204030204" pitchFamily="34" charset="0"/>
              </a:rPr>
              <a:t>(e.g., chess) or</a:t>
            </a:r>
            <a:r>
              <a:rPr lang="en-US" altLang="en-US" sz="2400">
                <a:solidFill>
                  <a:srgbClr val="7030A0"/>
                </a:solidFill>
                <a:latin typeface="Calibri" panose="020F0502020204030204" pitchFamily="34" charset="0"/>
              </a:rPr>
              <a:t> partially observable</a:t>
            </a:r>
            <a:r>
              <a:rPr lang="en-US" altLang="en-US" sz="2400">
                <a:latin typeface="Calibri" panose="020F0502020204030204" pitchFamily="34" charset="0"/>
              </a:rPr>
              <a:t> (e.g., battleship)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7030A0"/>
                </a:solidFill>
                <a:latin typeface="Calibri" panose="020F0502020204030204" pitchFamily="34" charset="0"/>
              </a:rPr>
              <a:t>Stochastic environments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7030A0"/>
                </a:solidFill>
                <a:latin typeface="Calibri" panose="020F0502020204030204" pitchFamily="34" charset="0"/>
              </a:rPr>
              <a:t>Episodic:</a:t>
            </a:r>
            <a:r>
              <a:rPr lang="en-US" altLang="en-US" sz="2400">
                <a:latin typeface="Calibri" panose="020F0502020204030204" pitchFamily="34" charset="0"/>
              </a:rPr>
              <a:t> Bayesian networks, pattern classifiers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7030A0"/>
                </a:solidFill>
                <a:latin typeface="Calibri" panose="020F0502020204030204" pitchFamily="34" charset="0"/>
              </a:rPr>
              <a:t>Sequential, known: </a:t>
            </a:r>
            <a:r>
              <a:rPr lang="en-US" altLang="en-US" sz="2400">
                <a:latin typeface="Calibri" panose="020F0502020204030204" pitchFamily="34" charset="0"/>
              </a:rPr>
              <a:t>Markov decision processes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7030A0"/>
                </a:solidFill>
                <a:latin typeface="Calibri" panose="020F0502020204030204" pitchFamily="34" charset="0"/>
              </a:rPr>
              <a:t>Sequential, unknown: </a:t>
            </a:r>
            <a:r>
              <a:rPr lang="en-US" altLang="en-US" sz="2400">
                <a:latin typeface="Calibri" panose="020F0502020204030204" pitchFamily="34" charset="0"/>
              </a:rPr>
              <a:t>reinforcement learning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818D540C-2C31-4D47-AABC-E03CFD051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-157163"/>
            <a:ext cx="7769225" cy="113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914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4000">
                <a:solidFill>
                  <a:srgbClr val="0066CC"/>
                </a:solidFill>
                <a:latin typeface="Franklin Gothic Book" panose="020B0503020102020204" pitchFamily="34" charset="0"/>
                <a:cs typeface="DejaVu Sans" charset="0"/>
              </a:rPr>
              <a:t>Acknowledgements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855BF9B2-1A95-45E6-8877-657D41C74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" y="1465263"/>
            <a:ext cx="8320088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457200" indent="-4556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4318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600">
                <a:latin typeface="Perpetua" panose="02020502060401020303" pitchFamily="18" charset="0"/>
                <a:cs typeface="DejaVu Sans" charset="0"/>
              </a:rPr>
              <a:t>Slides based on: </a:t>
            </a:r>
          </a:p>
          <a:p>
            <a:pPr lvl="1"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>
                <a:latin typeface="Perpetua" panose="02020502060401020303" pitchFamily="18" charset="0"/>
                <a:cs typeface="DejaVu Sans" charset="0"/>
              </a:rPr>
              <a:t>Pieter Abbeel and Dan Klein (UC Berkeley)</a:t>
            </a:r>
          </a:p>
          <a:p>
            <a:pPr lvl="1"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>
                <a:latin typeface="Perpetua" panose="02020502060401020303" pitchFamily="18" charset="0"/>
                <a:cs typeface="DejaVu Sans" charset="0"/>
              </a:rPr>
              <a:t>Mark Hasegawa-Johnson and	Julia Hockenmaier (UIUC)</a:t>
            </a:r>
          </a:p>
          <a:p>
            <a:pPr lvl="1">
              <a:lnSpc>
                <a:spcPct val="100000"/>
              </a:lnSpc>
              <a:buSzPct val="45000"/>
              <a:buFont typeface="Wingdings" panose="05000000000000000000" pitchFamily="2" charset="2"/>
              <a:buChar char=""/>
            </a:pPr>
            <a:r>
              <a:rPr lang="en-US" altLang="en-US" sz="2600">
                <a:latin typeface="Perpetua" panose="02020502060401020303" pitchFamily="18" charset="0"/>
                <a:cs typeface="DejaVu Sans" charset="0"/>
              </a:rPr>
              <a:t>Tauhidul Alam (LSUS)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7CC4069-FE76-4C9C-8503-1192EC753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6210300"/>
            <a:ext cx="4540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BB985CD6-C75B-4BBD-8E59-E53A9C9C43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0"/>
            <a:ext cx="78867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Example: Vacuum-Agent</a:t>
            </a: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1E65936C-038A-4DE2-82C8-8F9400B2F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176997"/>
            <a:ext cx="7096125" cy="573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ri" panose="020F0502020204030204" pitchFamily="34" charset="0"/>
              </a:rPr>
              <a:t>Environment = tuple of variables:</a:t>
            </a:r>
            <a:r>
              <a:rPr lang="en-US" altLang="en-US" sz="2800" dirty="0">
                <a:latin typeface="Calibri" panose="020F0502020204030204" pitchFamily="34" charset="0"/>
              </a:rPr>
              <a:t>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</a:rPr>
              <a:t>Location, status of both rooms, </a:t>
            </a:r>
            <a:br>
              <a:rPr lang="en-US" altLang="en-US" sz="2800" dirty="0">
                <a:latin typeface="Calibri" panose="020F0502020204030204" pitchFamily="34" charset="0"/>
              </a:rPr>
            </a:br>
            <a:r>
              <a:rPr lang="en-US" altLang="en-US" sz="2800" dirty="0">
                <a:latin typeface="Calibri" panose="020F0502020204030204" pitchFamily="34" charset="0"/>
              </a:rPr>
              <a:t>	e.g., </a:t>
            </a:r>
            <a:r>
              <a:rPr lang="en-US" altLang="en-US" sz="2800" dirty="0">
                <a:solidFill>
                  <a:srgbClr val="ED7D31"/>
                </a:solidFill>
                <a:latin typeface="Calibri" panose="020F0502020204030204" pitchFamily="34" charset="0"/>
              </a:rPr>
              <a:t>E = { Loc=(A,B), Status=(Dirty, Clean) }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ri" panose="020F0502020204030204" pitchFamily="34" charset="0"/>
              </a:rPr>
              <a:t>Action = variable drawn from a set:</a:t>
            </a:r>
            <a:r>
              <a:rPr lang="en-US" altLang="en-US" sz="2800" dirty="0">
                <a:latin typeface="Calibri" panose="020F0502020204030204" pitchFamily="34" charset="0"/>
              </a:rPr>
              <a:t> </a:t>
            </a:r>
            <a:br>
              <a:rPr lang="en-US" altLang="en-US" sz="2800" dirty="0">
                <a:latin typeface="Calibri" panose="020F0502020204030204" pitchFamily="34" charset="0"/>
              </a:rPr>
            </a:br>
            <a:r>
              <a:rPr lang="en-US" altLang="en-US" sz="2800" dirty="0">
                <a:latin typeface="Calibri" panose="020F0502020204030204" pitchFamily="34" charset="0"/>
              </a:rPr>
              <a:t>	</a:t>
            </a: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A= { Left, Right, Suck, </a:t>
            </a:r>
            <a:r>
              <a:rPr lang="en-US" altLang="en-US" sz="2800" dirty="0" err="1">
                <a:solidFill>
                  <a:srgbClr val="FF0000"/>
                </a:solidFill>
                <a:latin typeface="Calibri" panose="020F0502020204030204" pitchFamily="34" charset="0"/>
              </a:rPr>
              <a:t>NoOp</a:t>
            </a: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 }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b="1" dirty="0">
                <a:latin typeface="Calibri" panose="020F0502020204030204" pitchFamily="34" charset="0"/>
              </a:rPr>
              <a:t>Sensors = tuple of variables:</a:t>
            </a:r>
            <a:r>
              <a:rPr lang="en-US" altLang="en-US" sz="2800" dirty="0">
                <a:latin typeface="Calibri" panose="020F0502020204030204" pitchFamily="34" charset="0"/>
              </a:rPr>
              <a:t>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</a:rPr>
              <a:t>Location, and status of Current Room Only </a:t>
            </a:r>
            <a:br>
              <a:rPr lang="en-US" altLang="en-US" sz="2800" dirty="0">
                <a:latin typeface="Calibri" panose="020F0502020204030204" pitchFamily="34" charset="0"/>
              </a:rPr>
            </a:br>
            <a:r>
              <a:rPr lang="en-US" altLang="en-US" sz="2800" dirty="0">
                <a:latin typeface="Calibri" panose="020F0502020204030204" pitchFamily="34" charset="0"/>
              </a:rPr>
              <a:t>	e.g., </a:t>
            </a:r>
            <a:r>
              <a:rPr lang="en-US" altLang="en-US" sz="2800" dirty="0">
                <a:solidFill>
                  <a:srgbClr val="ED7D31"/>
                </a:solidFill>
                <a:latin typeface="Calibri" panose="020F0502020204030204" pitchFamily="34" charset="0"/>
              </a:rPr>
              <a:t>S = { Loc=A, Status = Dirty }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b="1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31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10243" name="Picture 3" descr="Two rooms, the one in the left with a vacuum cleaner agent.">
            <a:extLst>
              <a:ext uri="{FF2B5EF4-FFF2-40B4-BE49-F238E27FC236}">
                <a16:creationId xmlns:a16="http://schemas.microsoft.com/office/drawing/2014/main" id="{E6FC0D50-D1B7-4439-97B4-E251EF488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703669"/>
            <a:ext cx="1966119" cy="134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463D-85F7-46A2-809E-B9B1351A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2B496-BBCB-4200-B123-9255F234D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087878"/>
            <a:ext cx="8532813" cy="4725988"/>
          </a:xfrm>
        </p:spPr>
        <p:txBody>
          <a:bodyPr/>
          <a:lstStyle/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en-US" altLang="en-US" sz="3100" b="1" dirty="0">
                <a:latin typeface="Calibri" panose="020F0502020204030204" pitchFamily="34" charset="0"/>
              </a:rPr>
              <a:t>function Vacuum-Agent</a:t>
            </a:r>
            <a:r>
              <a:rPr lang="en-US" altLang="en-US" sz="3100" dirty="0">
                <a:latin typeface="Calibri" panose="020F0502020204030204" pitchFamily="34" charset="0"/>
              </a:rPr>
              <a:t>(</a:t>
            </a:r>
            <a:r>
              <a:rPr lang="en-US" altLang="en-US" sz="3100" dirty="0">
                <a:solidFill>
                  <a:srgbClr val="ED7D31"/>
                </a:solidFill>
                <a:latin typeface="Calibri" panose="020F0502020204030204" pitchFamily="34" charset="0"/>
              </a:rPr>
              <a:t>[</a:t>
            </a:r>
            <a:r>
              <a:rPr lang="en-US" altLang="en-US" sz="3100" dirty="0" err="1">
                <a:solidFill>
                  <a:srgbClr val="ED7D31"/>
                </a:solidFill>
                <a:latin typeface="Calibri" panose="020F0502020204030204" pitchFamily="34" charset="0"/>
              </a:rPr>
              <a:t>location,status</a:t>
            </a:r>
            <a:r>
              <a:rPr lang="en-US" altLang="en-US" sz="3100" dirty="0">
                <a:solidFill>
                  <a:srgbClr val="ED7D31"/>
                </a:solidFill>
                <a:latin typeface="Calibri" panose="020F0502020204030204" pitchFamily="34" charset="0"/>
              </a:rPr>
              <a:t>]</a:t>
            </a:r>
            <a:r>
              <a:rPr lang="en-US" altLang="en-US" sz="3100" dirty="0">
                <a:latin typeface="Calibri" panose="020F0502020204030204" pitchFamily="34" charset="0"/>
              </a:rPr>
              <a:t>) returns an </a:t>
            </a:r>
            <a:r>
              <a:rPr lang="en-US" altLang="en-US" sz="3100" dirty="0">
                <a:solidFill>
                  <a:srgbClr val="FF0000"/>
                </a:solidFill>
                <a:latin typeface="Calibri" panose="020F0502020204030204" pitchFamily="34" charset="0"/>
              </a:rPr>
              <a:t>action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3100" i="1" dirty="0">
                <a:latin typeface="Calibri" panose="020F0502020204030204" pitchFamily="34" charset="0"/>
              </a:rPr>
              <a:t>if</a:t>
            </a:r>
            <a:r>
              <a:rPr lang="en-US" altLang="en-US" sz="3100" dirty="0">
                <a:latin typeface="Calibri" panose="020F0502020204030204" pitchFamily="34" charset="0"/>
              </a:rPr>
              <a:t> </a:t>
            </a:r>
            <a:r>
              <a:rPr lang="en-US" altLang="en-US" sz="3100" dirty="0">
                <a:solidFill>
                  <a:srgbClr val="ED7D31"/>
                </a:solidFill>
                <a:latin typeface="Calibri" panose="020F0502020204030204" pitchFamily="34" charset="0"/>
              </a:rPr>
              <a:t>Loc=A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3100" i="1" dirty="0">
                <a:latin typeface="Calibri" panose="020F0502020204030204" pitchFamily="34" charset="0"/>
              </a:rPr>
              <a:t>if </a:t>
            </a:r>
            <a:r>
              <a:rPr lang="en-US" altLang="en-US" sz="3100" dirty="0">
                <a:solidFill>
                  <a:srgbClr val="ED7D31"/>
                </a:solidFill>
                <a:latin typeface="Calibri" panose="020F0502020204030204" pitchFamily="34" charset="0"/>
              </a:rPr>
              <a:t>Status=Dirty </a:t>
            </a:r>
            <a:r>
              <a:rPr lang="en-US" altLang="en-US" sz="3100" i="1" dirty="0">
                <a:latin typeface="Calibri" panose="020F0502020204030204" pitchFamily="34" charset="0"/>
              </a:rPr>
              <a:t>then</a:t>
            </a:r>
            <a:r>
              <a:rPr lang="en-US" altLang="en-US" sz="3100" dirty="0">
                <a:latin typeface="Calibri" panose="020F0502020204030204" pitchFamily="34" charset="0"/>
              </a:rPr>
              <a:t> return </a:t>
            </a:r>
            <a:r>
              <a:rPr lang="en-US" altLang="en-US" sz="3100" dirty="0">
                <a:solidFill>
                  <a:srgbClr val="FF0000"/>
                </a:solidFill>
                <a:latin typeface="Calibri" panose="020F0502020204030204" pitchFamily="34" charset="0"/>
              </a:rPr>
              <a:t>Suck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3100" i="1" dirty="0">
                <a:latin typeface="Calibri" panose="020F0502020204030204" pitchFamily="34" charset="0"/>
              </a:rPr>
              <a:t>else if I have never visited </a:t>
            </a:r>
            <a:r>
              <a:rPr lang="en-US" altLang="en-US" sz="3100" dirty="0">
                <a:solidFill>
                  <a:srgbClr val="ED7D31"/>
                </a:solidFill>
                <a:latin typeface="Calibri" panose="020F0502020204030204" pitchFamily="34" charset="0"/>
              </a:rPr>
              <a:t>B</a:t>
            </a:r>
            <a:r>
              <a:rPr lang="en-US" altLang="en-US" sz="3100" i="1" dirty="0">
                <a:latin typeface="Calibri" panose="020F0502020204030204" pitchFamily="34" charset="0"/>
              </a:rPr>
              <a:t> then return</a:t>
            </a:r>
            <a:r>
              <a:rPr lang="en-US" altLang="en-US" sz="3100" dirty="0">
                <a:solidFill>
                  <a:srgbClr val="FF0000"/>
                </a:solidFill>
                <a:latin typeface="Calibri" panose="020F0502020204030204" pitchFamily="34" charset="0"/>
              </a:rPr>
              <a:t> Right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3100" i="1" dirty="0">
                <a:latin typeface="Calibri" panose="020F0502020204030204" pitchFamily="34" charset="0"/>
              </a:rPr>
              <a:t>else return</a:t>
            </a:r>
            <a:r>
              <a:rPr lang="en-US" altLang="en-US" sz="31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100" dirty="0" err="1">
                <a:solidFill>
                  <a:srgbClr val="FF0000"/>
                </a:solidFill>
                <a:latin typeface="Calibri" panose="020F0502020204030204" pitchFamily="34" charset="0"/>
              </a:rPr>
              <a:t>NoOp</a:t>
            </a:r>
            <a:endParaRPr lang="en-US" altLang="en-US" sz="31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3100" i="1" dirty="0">
                <a:latin typeface="Calibri" panose="020F0502020204030204" pitchFamily="34" charset="0"/>
              </a:rPr>
              <a:t>else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3100" i="1" dirty="0">
                <a:latin typeface="Calibri" panose="020F0502020204030204" pitchFamily="34" charset="0"/>
              </a:rPr>
              <a:t>if </a:t>
            </a:r>
            <a:r>
              <a:rPr lang="en-US" altLang="en-US" sz="3100" dirty="0">
                <a:solidFill>
                  <a:srgbClr val="ED7D31"/>
                </a:solidFill>
                <a:latin typeface="Calibri" panose="020F0502020204030204" pitchFamily="34" charset="0"/>
              </a:rPr>
              <a:t>Status=Dirty </a:t>
            </a:r>
            <a:r>
              <a:rPr lang="en-US" altLang="en-US" sz="3100" i="1" dirty="0">
                <a:latin typeface="Calibri" panose="020F0502020204030204" pitchFamily="34" charset="0"/>
              </a:rPr>
              <a:t>then</a:t>
            </a:r>
            <a:r>
              <a:rPr lang="en-US" altLang="en-US" sz="3100" dirty="0">
                <a:latin typeface="Calibri" panose="020F0502020204030204" pitchFamily="34" charset="0"/>
              </a:rPr>
              <a:t> return </a:t>
            </a:r>
            <a:r>
              <a:rPr lang="en-US" altLang="en-US" sz="3100" dirty="0">
                <a:solidFill>
                  <a:srgbClr val="FF0000"/>
                </a:solidFill>
                <a:latin typeface="Calibri" panose="020F0502020204030204" pitchFamily="34" charset="0"/>
              </a:rPr>
              <a:t>Suck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3100" i="1" dirty="0">
                <a:latin typeface="Calibri" panose="020F0502020204030204" pitchFamily="34" charset="0"/>
              </a:rPr>
              <a:t>else if I have never visited </a:t>
            </a:r>
            <a:r>
              <a:rPr lang="en-US" altLang="en-US" sz="3100" dirty="0">
                <a:solidFill>
                  <a:srgbClr val="ED7D31"/>
                </a:solidFill>
                <a:latin typeface="Calibri" panose="020F0502020204030204" pitchFamily="34" charset="0"/>
              </a:rPr>
              <a:t>A</a:t>
            </a:r>
            <a:r>
              <a:rPr lang="en-US" altLang="en-US" sz="3100" i="1" dirty="0">
                <a:latin typeface="Calibri" panose="020F0502020204030204" pitchFamily="34" charset="0"/>
              </a:rPr>
              <a:t> then return</a:t>
            </a:r>
            <a:r>
              <a:rPr lang="en-US" altLang="en-US" sz="3100" dirty="0">
                <a:solidFill>
                  <a:srgbClr val="FF0000"/>
                </a:solidFill>
                <a:latin typeface="Calibri" panose="020F0502020204030204" pitchFamily="34" charset="0"/>
              </a:rPr>
              <a:t> Left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3100" i="1" dirty="0">
                <a:latin typeface="Calibri" panose="020F0502020204030204" pitchFamily="34" charset="0"/>
              </a:rPr>
              <a:t>else return</a:t>
            </a:r>
            <a:r>
              <a:rPr lang="en-US" altLang="en-US" sz="31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100" dirty="0" err="1">
                <a:solidFill>
                  <a:srgbClr val="FF0000"/>
                </a:solidFill>
                <a:latin typeface="Calibri" panose="020F0502020204030204" pitchFamily="34" charset="0"/>
              </a:rPr>
              <a:t>NoOp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3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F6ABA16-E465-4088-BC1B-0985A33CB6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0"/>
            <a:ext cx="7886700" cy="1325563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</a:pPr>
            <a:r>
              <a:rPr lang="en-US" altLang="en-US" sz="4400" dirty="0">
                <a:latin typeface="Calibri Light" panose="020F0302020204030204" pitchFamily="34" charset="0"/>
              </a:rPr>
              <a:t>Specifying the task environment</a:t>
            </a:r>
          </a:p>
        </p:txBody>
      </p:sp>
      <p:sp>
        <p:nvSpPr>
          <p:cNvPr id="11266" name="Text Box 2">
            <a:extLst>
              <a:ext uri="{FF2B5EF4-FFF2-40B4-BE49-F238E27FC236}">
                <a16:creationId xmlns:a16="http://schemas.microsoft.com/office/drawing/2014/main" id="{05DE3717-1A13-4075-B566-C58466A85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500188"/>
            <a:ext cx="6858000" cy="498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 marL="6858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PEAS</a:t>
            </a:r>
            <a:r>
              <a:rPr lang="en-US" altLang="en-US" b="1" dirty="0">
                <a:latin typeface="Calibri" panose="020F0502020204030204" pitchFamily="34" charset="0"/>
              </a:rPr>
              <a:t>: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b="1" dirty="0">
                <a:latin typeface="Calibri" panose="020F0502020204030204" pitchFamily="34" charset="0"/>
              </a:rPr>
              <a:t>Performance, Environment, Actions, Sensors 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P: </a:t>
            </a:r>
            <a:r>
              <a:rPr lang="en-US" altLang="en-US" dirty="0">
                <a:latin typeface="Calibri" panose="020F0502020204030204" pitchFamily="34" charset="0"/>
              </a:rPr>
              <a:t>a function the agent is maximizing (or minimizing)</a:t>
            </a:r>
          </a:p>
          <a:p>
            <a:pPr lvl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Assumed given</a:t>
            </a:r>
            <a:br>
              <a:rPr lang="en-US" altLang="en-US" dirty="0">
                <a:latin typeface="Calibri" panose="020F0502020204030204" pitchFamily="34" charset="0"/>
              </a:rPr>
            </a:br>
            <a:endParaRPr lang="en-US" altLang="en-US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E: </a:t>
            </a:r>
            <a:r>
              <a:rPr lang="en-US" altLang="en-US" dirty="0">
                <a:latin typeface="Calibri" panose="020F0502020204030204" pitchFamily="34" charset="0"/>
              </a:rPr>
              <a:t>a formal representation for </a:t>
            </a:r>
            <a:r>
              <a:rPr lang="en-US" altLang="en-US" i="1" dirty="0">
                <a:solidFill>
                  <a:srgbClr val="0000FF"/>
                </a:solidFill>
                <a:latin typeface="Calibri" panose="020F0502020204030204" pitchFamily="34" charset="0"/>
              </a:rPr>
              <a:t>world states</a:t>
            </a:r>
          </a:p>
          <a:p>
            <a:pPr lvl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For concreteness, a tuple </a:t>
            </a: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(</a:t>
            </a:r>
            <a:r>
              <a:rPr lang="en-US" altLang="en-US" i="1" dirty="0">
                <a:solidFill>
                  <a:srgbClr val="0000FF"/>
                </a:solidFill>
                <a:latin typeface="Calibri" panose="020F0502020204030204" pitchFamily="34" charset="0"/>
              </a:rPr>
              <a:t>var</a:t>
            </a:r>
            <a:r>
              <a:rPr lang="en-US" altLang="en-US" baseline="-25000" dirty="0">
                <a:solidFill>
                  <a:srgbClr val="0000FF"/>
                </a:solidFill>
                <a:latin typeface="Calibri" panose="020F0502020204030204" pitchFamily="34" charset="0"/>
              </a:rPr>
              <a:t>1</a:t>
            </a: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=</a:t>
            </a:r>
            <a:r>
              <a:rPr lang="en-US" altLang="en-US" i="1" dirty="0">
                <a:solidFill>
                  <a:srgbClr val="0000FF"/>
                </a:solidFill>
                <a:latin typeface="Calibri" panose="020F0502020204030204" pitchFamily="34" charset="0"/>
              </a:rPr>
              <a:t>val</a:t>
            </a:r>
            <a:r>
              <a:rPr lang="en-US" altLang="en-US" baseline="-25000" dirty="0">
                <a:solidFill>
                  <a:srgbClr val="0000FF"/>
                </a:solidFill>
                <a:latin typeface="Calibri" panose="020F0502020204030204" pitchFamily="34" charset="0"/>
              </a:rPr>
              <a:t>1</a:t>
            </a: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, </a:t>
            </a:r>
            <a:r>
              <a:rPr lang="en-US" altLang="en-US" i="1" dirty="0">
                <a:solidFill>
                  <a:srgbClr val="0000FF"/>
                </a:solidFill>
                <a:latin typeface="Calibri" panose="020F0502020204030204" pitchFamily="34" charset="0"/>
              </a:rPr>
              <a:t>var</a:t>
            </a:r>
            <a:r>
              <a:rPr lang="en-US" altLang="en-US" baseline="-25000" dirty="0">
                <a:solidFill>
                  <a:srgbClr val="0000FF"/>
                </a:solidFill>
                <a:latin typeface="Calibri" panose="020F0502020204030204" pitchFamily="34" charset="0"/>
              </a:rPr>
              <a:t>2</a:t>
            </a: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=</a:t>
            </a:r>
            <a:r>
              <a:rPr lang="en-US" altLang="en-US" i="1" dirty="0">
                <a:solidFill>
                  <a:srgbClr val="0000FF"/>
                </a:solidFill>
                <a:latin typeface="Calibri" panose="020F0502020204030204" pitchFamily="34" charset="0"/>
              </a:rPr>
              <a:t>val</a:t>
            </a:r>
            <a:r>
              <a:rPr lang="en-US" altLang="en-US" baseline="-25000" dirty="0">
                <a:solidFill>
                  <a:srgbClr val="0000FF"/>
                </a:solidFill>
                <a:latin typeface="Calibri" panose="020F0502020204030204" pitchFamily="34" charset="0"/>
              </a:rPr>
              <a:t>2</a:t>
            </a: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, … ,</a:t>
            </a:r>
            <a:r>
              <a:rPr lang="en-US" altLang="en-US" i="1" dirty="0" err="1">
                <a:solidFill>
                  <a:srgbClr val="0000FF"/>
                </a:solidFill>
                <a:latin typeface="Calibri" panose="020F0502020204030204" pitchFamily="34" charset="0"/>
              </a:rPr>
              <a:t>var</a:t>
            </a:r>
            <a:r>
              <a:rPr lang="en-US" altLang="en-US" i="1" baseline="-25000" dirty="0" err="1">
                <a:solidFill>
                  <a:srgbClr val="0000FF"/>
                </a:solidFill>
                <a:latin typeface="Calibri" panose="020F0502020204030204" pitchFamily="34" charset="0"/>
              </a:rPr>
              <a:t>n</a:t>
            </a: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=</a:t>
            </a:r>
            <a:r>
              <a:rPr lang="en-US" altLang="en-US" i="1" dirty="0" err="1">
                <a:solidFill>
                  <a:srgbClr val="0000FF"/>
                </a:solidFill>
                <a:latin typeface="Calibri" panose="020F0502020204030204" pitchFamily="34" charset="0"/>
              </a:rPr>
              <a:t>val</a:t>
            </a:r>
            <a:r>
              <a:rPr lang="en-US" altLang="en-US" i="1" baseline="-25000" dirty="0" err="1">
                <a:solidFill>
                  <a:srgbClr val="0000FF"/>
                </a:solidFill>
                <a:latin typeface="Calibri" panose="020F0502020204030204" pitchFamily="34" charset="0"/>
              </a:rPr>
              <a:t>n</a:t>
            </a: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)</a:t>
            </a:r>
            <a:b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</a:br>
            <a:endParaRPr lang="en-US" altLang="en-US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A: </a:t>
            </a:r>
            <a:r>
              <a:rPr lang="en-US" altLang="en-US" dirty="0">
                <a:latin typeface="Calibri" panose="020F0502020204030204" pitchFamily="34" charset="0"/>
              </a:rPr>
              <a:t>actions that change the state according to a </a:t>
            </a:r>
            <a:r>
              <a:rPr lang="en-US" altLang="en-US" i="1" dirty="0">
                <a:solidFill>
                  <a:srgbClr val="0000FF"/>
                </a:solidFill>
                <a:latin typeface="Calibri" panose="020F0502020204030204" pitchFamily="34" charset="0"/>
              </a:rPr>
              <a:t>transition model</a:t>
            </a:r>
          </a:p>
          <a:p>
            <a:pPr lvl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Given a state and action, what is the successor state </a:t>
            </a:r>
            <a:br>
              <a:rPr lang="en-US" altLang="en-US" dirty="0">
                <a:latin typeface="Calibri" panose="020F0502020204030204" pitchFamily="34" charset="0"/>
              </a:rPr>
            </a:br>
            <a:r>
              <a:rPr lang="en-US" altLang="en-US" dirty="0">
                <a:latin typeface="Calibri" panose="020F0502020204030204" pitchFamily="34" charset="0"/>
              </a:rPr>
              <a:t>(or distribution over successor states)?</a:t>
            </a:r>
            <a:br>
              <a:rPr lang="en-US" altLang="en-US" dirty="0">
                <a:latin typeface="Calibri" panose="020F0502020204030204" pitchFamily="34" charset="0"/>
              </a:rPr>
            </a:b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888"/>
              </a:spcBef>
              <a:buClrTx/>
              <a:buSzTx/>
              <a:buFontTx/>
              <a:buNone/>
            </a:pPr>
            <a:endParaRPr lang="en-US" altLang="en-US" i="1" dirty="0">
              <a:latin typeface="Calibri" panose="020F0502020204030204" pitchFamily="34" charset="0"/>
            </a:endParaRPr>
          </a:p>
          <a:p>
            <a:pPr hangingPunct="1">
              <a:lnSpc>
                <a:spcPct val="1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S: </a:t>
            </a:r>
            <a:r>
              <a:rPr lang="en-US" altLang="en-US" dirty="0">
                <a:latin typeface="Calibri" panose="020F0502020204030204" pitchFamily="34" charset="0"/>
              </a:rPr>
              <a:t>observations that allow the agent to infer the world state</a:t>
            </a:r>
          </a:p>
          <a:p>
            <a:pPr lvl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Often come in very different form than the state itself </a:t>
            </a:r>
          </a:p>
          <a:p>
            <a:pPr lvl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E.g., in tracking, observations may be pixels and state variables 3D coordinates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C57966D6-B386-4352-AC1D-069FBEA22C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0"/>
            <a:ext cx="64008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PEAS Example: Autonomous taxi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0F894B-C797-4AAC-AB8D-33DAB94C0A7B}"/>
              </a:ext>
            </a:extLst>
          </p:cNvPr>
          <p:cNvSpPr/>
          <p:nvPr/>
        </p:nvSpPr>
        <p:spPr>
          <a:xfrm>
            <a:off x="1219200" y="1828800"/>
            <a:ext cx="7315200" cy="336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Performance measure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</a:pPr>
            <a:endParaRPr lang="en-US" alt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Environment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</a:pPr>
            <a:endParaRPr lang="en-US" alt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Actuators?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</a:pPr>
            <a:endParaRPr lang="en-US" alt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Sensors?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C57966D6-B386-4352-AC1D-069FBEA22C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85900" y="0"/>
            <a:ext cx="64008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PEAS Example: Autonomous taxi</a:t>
            </a:r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id="{4A2351E0-116B-4A3D-B704-6D80A87D2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1554163"/>
            <a:ext cx="7886700" cy="4351337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8229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AA1B6256-6B44-42DC-96AC-948E40F5DA1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0"/>
            <a:ext cx="6858000" cy="1143000"/>
          </a:xfrm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pPr hangingPunct="1">
              <a:lnSpc>
                <a:spcPct val="9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</a:pPr>
            <a:r>
              <a:rPr lang="en-US" altLang="en-US" sz="4400">
                <a:latin typeface="Calibri Light" panose="020F0302020204030204" pitchFamily="34" charset="0"/>
              </a:rPr>
              <a:t>Another PEAS example: Spam filter</a:t>
            </a: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43D77CA5-9F13-4E6F-A39E-A3B623523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Performance measure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Environment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Actuators?</a:t>
            </a: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Sensors?</a:t>
            </a:r>
          </a:p>
        </p:txBody>
      </p:sp>
    </p:spTree>
    <p:extLst>
      <p:ext uri="{BB962C8B-B14F-4D97-AF65-F5344CB8AC3E}">
        <p14:creationId xmlns:p14="http://schemas.microsoft.com/office/powerpoint/2010/main" val="239695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Calibri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Calibri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"/>
        <a:cs typeface="Noto Sans CJK SC Regular"/>
      </a:majorFont>
      <a:minorFont>
        <a:latin typeface="Calibri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</TotalTime>
  <Words>1396</Words>
  <Application>Microsoft Office PowerPoint</Application>
  <PresentationFormat>On-screen Show (4:3)</PresentationFormat>
  <Paragraphs>228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Calibri Light</vt:lpstr>
      <vt:lpstr>Franklin Gothic Book</vt:lpstr>
      <vt:lpstr>Perpetua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Outline</vt:lpstr>
      <vt:lpstr>Agents</vt:lpstr>
      <vt:lpstr>Example: Vacuum-Agent</vt:lpstr>
      <vt:lpstr>PowerPoint Presentation</vt:lpstr>
      <vt:lpstr>Specifying the task environment</vt:lpstr>
      <vt:lpstr>PEAS Example: Autonomous taxi</vt:lpstr>
      <vt:lpstr>PEAS Example: Autonomous taxi</vt:lpstr>
      <vt:lpstr>Another PEAS example: Spam filter</vt:lpstr>
      <vt:lpstr>Another PEAS example: Spam filter</vt:lpstr>
      <vt:lpstr>Performance Measure</vt:lpstr>
      <vt:lpstr>What makes an agent Rational?</vt:lpstr>
      <vt:lpstr>Back to the  Vacuum-Agent</vt:lpstr>
      <vt:lpstr>What makes an agent Autonomous?</vt:lpstr>
      <vt:lpstr>Types of Agents</vt:lpstr>
      <vt:lpstr>Reflex Agent</vt:lpstr>
      <vt:lpstr>Internal-State Agent</vt:lpstr>
      <vt:lpstr>Goal-Directed Agent</vt:lpstr>
      <vt:lpstr>Utility-Directed Agent</vt:lpstr>
      <vt:lpstr>PEAS</vt:lpstr>
      <vt:lpstr>Properties of Environments</vt:lpstr>
      <vt:lpstr>Fully observable vs. partially observable</vt:lpstr>
      <vt:lpstr>Deterministic vs. stochastic</vt:lpstr>
      <vt:lpstr>Episodic vs. sequential</vt:lpstr>
      <vt:lpstr>Static vs. dynamic</vt:lpstr>
      <vt:lpstr>Discrete vs. continuous</vt:lpstr>
      <vt:lpstr>Single-agent vs. multiagent</vt:lpstr>
      <vt:lpstr>Known vs. unknown</vt:lpstr>
      <vt:lpstr>Examples of different environments</vt:lpstr>
      <vt:lpstr>Preview of the course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Alam, Tauhidul</dc:creator>
  <cp:keywords/>
  <dc:description/>
  <cp:lastModifiedBy>Jaime</cp:lastModifiedBy>
  <cp:revision>60</cp:revision>
  <cp:lastPrinted>1601-01-01T00:00:00Z</cp:lastPrinted>
  <dcterms:created xsi:type="dcterms:W3CDTF">1601-01-01T00:00:00Z</dcterms:created>
  <dcterms:modified xsi:type="dcterms:W3CDTF">2022-06-20T15:48:52Z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r8>0</vt:r8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r8>0</vt:r8>
  </property>
  <property fmtid="{D5CDD505-2E9C-101B-9397-08002B2CF9AE}" pid="7" name="Notes">
    <vt:r8>6</vt:r8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r8>19</vt:r8>
  </property>
</Properties>
</file>